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70" r:id="rId6"/>
    <p:sldId id="280" r:id="rId7"/>
    <p:sldId id="278" r:id="rId8"/>
    <p:sldId id="276" r:id="rId9"/>
    <p:sldId id="277" r:id="rId10"/>
    <p:sldId id="275" r:id="rId11"/>
    <p:sldId id="265" r:id="rId12"/>
    <p:sldId id="282" r:id="rId13"/>
    <p:sldId id="283" r:id="rId14"/>
    <p:sldId id="284" r:id="rId15"/>
    <p:sldId id="266" r:id="rId16"/>
    <p:sldId id="285" r:id="rId17"/>
    <p:sldId id="286" r:id="rId18"/>
    <p:sldId id="267" r:id="rId19"/>
    <p:sldId id="287" r:id="rId20"/>
    <p:sldId id="264" r:id="rId21"/>
    <p:sldId id="261" r:id="rId22"/>
    <p:sldId id="28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18"/>
    <p:restoredTop sz="94608"/>
  </p:normalViewPr>
  <p:slideViewPr>
    <p:cSldViewPr snapToGrid="0">
      <p:cViewPr varScale="1">
        <p:scale>
          <a:sx n="123" d="100"/>
          <a:sy n="123" d="100"/>
        </p:scale>
        <p:origin x="208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84082-D0D9-AADA-7869-8272649D9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59D66C-F3C4-53D1-D825-282FC47C13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DEF9E3-C1F4-1774-E81A-673EC4CD8E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62A08C-AF98-FD1E-C6DB-73C1F47F566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6546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3EC02-BC46-6E80-63FC-E9FC34E93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7749BB-384F-730B-2A8D-C7EDE3D592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1B769-F223-43C6-3423-C8ED30F48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A5071B-F431-6FE1-E2F7-2A2815E56F8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1844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BC37D-4D3B-D5C6-CC03-7719FBE24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E205E7-2766-8598-7B33-559790E835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4DE4D3-449C-5DB9-B7A0-A906DE9A37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673D4-DDB9-0CB2-7921-B889C7F7D2F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5256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1420C-AB65-CBF5-FF44-93472CD0D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DC35A9-1C90-5893-E6C8-95F5DD2956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D82D7B-77FA-E0DF-63D8-177526112C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7C8AA-38DC-F8E9-BEC9-EE23F7B557B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4542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58196-CABC-B4CD-3985-DCAF328E0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DEBC81-D639-ECE3-8638-F061AA823B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88443A-1BA0-9D7F-E5D9-590CC2F17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D3F204-9583-8CDF-2C5C-8E8765C8A50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1999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DC27D-7F5D-934E-2315-93F02039D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25A60B-02B0-A744-D748-0276118BA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99F1A3-E39D-B2D3-8CF7-F72F50E03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53D83-A25C-59D5-BC5C-CCC98564192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3212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FD9E7-32F0-7CF4-D1AD-D72748517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6725F0-9999-55FF-DA71-4A615998BC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E2D5C0-BF1A-F209-D3AA-1448411CF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CC9DA-5F65-05F0-7769-78C3D411776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0793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EE2B4-4B16-9137-625C-C675FAD91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5294A1-39A1-31A0-6E75-978FD67D13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FFB3B0-FCDE-5313-BD53-B8BC6D3FE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7AFB5-84AA-AA12-DD5B-34158F4C73F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14204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DAEE8-AE55-CF06-3307-EBB38FCCE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270123-ED12-3C25-B789-9A0D340314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1B6116-03A1-1E63-CD57-B70EFC28C9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CC532-3D83-89D6-C3CA-0CA4D9AB0E86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040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44DA9-C00C-4535-3E22-29B55DED9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62BD37-863B-8F72-D239-530B949E59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26AD10-02AB-2EC1-8300-A399CF3A07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4F854-E4CE-9BE3-F5DF-6CEA1732AB3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03896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97CCB-AA64-2971-4AF4-047C08C76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BAF53F-137B-BD4C-BD61-54BAA273FF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75FCF2-3F3C-8159-5DD9-E878F04A51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B3DC6-4C3F-2961-67DB-3B4CDF87DD4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89771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CF3D7-3DBE-B238-967D-DB488949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738C39-81E5-BBAF-96E3-2E1EF512F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50B12F-EEBB-3A80-04EF-992BA258E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DB24D-8622-5FE3-4083-C919319C26F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39802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F062A-6DF9-4907-DF56-D423C19B1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456F63-AD32-3B69-5632-54A3E778F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22C523-00D4-9270-FDDE-712C48D6CF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C544E-DB50-8A34-DB1F-A5FDA212DE1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7939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CCE2D-B977-4D55-B042-964F5E940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585B43-22FA-4F15-9679-7CA79316B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8480F-90EE-49C0-8366-AD8CA0BE55A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B747925-7526-4648-8DAC-7C83738C910A}" type="datetimeFigureOut">
              <a:t>8/19/26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65F9F-5FD4-4CB0-BBEB-B20D5767936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4166A-8DF2-4D6C-992B-BEFC76DF9E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A0800F4-7B72-47D8-911D-6F5BA6F81A6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6082E-C72A-4EB4-AFBB-59C8FDF5B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D52AE-AA72-405A-8B54-6A6DD6430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A3EB7-E706-4723-A856-D6C33EAA2FC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B747925-7526-4648-8DAC-7C83738C910A}" type="datetimeFigureOut">
              <a:t>8/19/26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FE4A2-DC61-4612-BC2D-5A945FAAB8C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C9BC9-2803-4E9C-A88E-EB5BE8C356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A0800F4-7B72-47D8-911D-6F5BA6F81A6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7CE74-34A8-4E75-9C1A-1C69925DB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9B907-4ED9-4871-A84C-A560B0CB7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647FA-BA12-4767-8074-79EB86B4CE0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B747925-7526-4648-8DAC-7C83738C910A}" type="datetimeFigureOut">
              <a:t>8/19/26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47E20-2B5D-41ED-A13E-9A40CE72316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13D2C-FE12-4BC7-BA7B-7406EF81AE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A0800F4-7B72-47D8-911D-6F5BA6F81A6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5DE29-3ADB-482F-81D4-FF86F58E4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47F95-0113-4431-BDE7-40A9F7B4F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E2406D-04C5-466F-99E3-2D309F560A3A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D5B6AB-49D4-47EB-97E9-EBC7F738382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B747925-7526-4648-8DAC-7C83738C910A}" type="datetimeFigureOut">
              <a:t>8/19/26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6EF09D-ACDA-454D-AFDE-3EBB3317B32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B344D-BCFD-4590-AA3D-9687D3C25C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A0800F4-7B72-47D8-911D-6F5BA6F81A6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0E965-B29F-482A-9A2F-CCE78DEA6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77F9E-1415-418D-856F-F329E571E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4D18BE-219F-439A-8155-0CA0EE651717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53C19F-0A6D-4F57-8C89-7CEA2EC2209B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46E04E-0829-42BF-8173-72F42ED88C5B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4CE026-BAFB-4C61-AF0D-69A86101169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B747925-7526-4648-8DAC-7C83738C910A}" type="datetimeFigureOut">
              <a:t>8/19/26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C46908-E24A-4E5C-9EEC-8994D43E6DE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ADB47F-E22E-4CBB-9923-79750F7442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A0800F4-7B72-47D8-911D-6F5BA6F81A6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442CD-11A1-4343-AC3A-5B3A801FB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3C10A5-CDCB-4E62-999D-69D3F3C84CB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B747925-7526-4648-8DAC-7C83738C910A}" type="datetimeFigureOut">
              <a:t>8/19/26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14CDE7-7058-4983-8733-E45BB52B297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A69B9E-1EE4-4224-A218-550EF7F3F0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A0800F4-7B72-47D8-911D-6F5BA6F81A6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A2A188-75B2-41BA-9A5F-AA92F5CA69C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B747925-7526-4648-8DAC-7C83738C910A}" type="datetimeFigureOut">
              <a:t>8/19/26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95EEB1-EDEE-43D6-AACD-88C336D2111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31951-BEA5-47E2-9976-6006A9096C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A0800F4-7B72-47D8-911D-6F5BA6F81A6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11235-6BEB-4C3C-9AA0-C444CFB48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4BEBE-BA11-4B02-8D70-380E527A1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87AED-4F42-44CE-BC96-AB93B7FCB19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11183-BE71-42EB-B666-96783537EEA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B747925-7526-4648-8DAC-7C83738C910A}" type="datetimeFigureOut">
              <a:t>8/19/26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41D641-FBBC-4398-B1C8-78E7B4784E2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AC4A2F-5EAD-458F-835E-222F7F9DDD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A0800F4-7B72-47D8-911D-6F5BA6F81A6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4A209-C925-45FD-B779-11C54C21D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E32769-1226-4D03-92CA-4B1362511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43630-C085-4799-84CE-C8E1244A7ED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A91C86-B067-43AC-93F4-C119A46EDFD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B747925-7526-4648-8DAC-7C83738C910A}" type="datetimeFigureOut">
              <a:t>8/19/26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77D439-C9E5-4EE0-9951-733763B0B79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91D76F-686E-46F0-B775-DB5C2C25FE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A0800F4-7B72-47D8-911D-6F5BA6F81A6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FCDCC-3F2F-48C5-ADA7-FBBA7AFCD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BB5066-4BCE-436A-8959-F5EC5DF29C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72CEA-A8BF-4C8C-BC81-4C9AACB366F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B747925-7526-4648-8DAC-7C83738C910A}" type="datetimeFigureOut">
              <a:t>8/19/26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F1216-F84A-491B-BA36-47A897C587E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759B7-A906-4635-BFFA-5D363DE71D9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A0800F4-7B72-47D8-911D-6F5BA6F81A6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4F74F7-0317-478D-928B-2DB4035A1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29CC6B-CC1E-4649-907A-9F227672D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771597-6673-469C-89DC-F33F2314E71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B747925-7526-4648-8DAC-7C83738C910A}" type="datetimeFigureOut">
              <a:t>8/19/26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88523-8EC1-403C-BEA6-D9A109AD12E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2609F-AC1D-4CF0-903D-92F50C05E9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A0800F4-7B72-47D8-911D-6F5BA6F81A6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9340A6-67B3-4F15-962C-CAEE075E1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98822-1C99-490B-8EFE-CEAAFC0E9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9161E-4409-4A12-ACCF-C219AD87643D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47925-7526-4648-8DAC-7C83738C910A}" type="datetimeFigureOut">
              <a:t>8/19/26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F24A4-8A34-41FB-90B2-804BB26BF180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97882-473C-43CC-9A79-6D09DF5D8BA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800F4-7B72-47D8-911D-6F5BA6F81A66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" y="0"/>
            <a:ext cx="121917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98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" y="0"/>
            <a:ext cx="12189461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475FC2-65E0-EF99-3D87-450A724DA7E3}"/>
              </a:ext>
            </a:extLst>
          </p:cNvPr>
          <p:cNvSpPr>
            <a:spLocks noGrp="1"/>
          </p:cNvSpPr>
          <p:nvPr/>
        </p:nvSpPr>
        <p:spPr>
          <a:xfrm>
            <a:off x="899807" y="9101"/>
            <a:ext cx="9999283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endParaRPr sz="5400" b="1" dirty="0">
              <a:solidFill>
                <a:srgbClr val="49535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/>
              <a:ea typeface="Open Sans"/>
              <a:cs typeface="Open Sans"/>
            </a:endParaRPr>
          </a:p>
          <a:p>
            <a:pPr algn="ctr">
              <a:buNone/>
            </a:pPr>
            <a:r>
              <a:rPr sz="5400" b="1" dirty="0" err="1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Groepsbespreking</a:t>
            </a:r>
            <a:endParaRPr sz="5400" b="1" dirty="0">
              <a:solidFill>
                <a:srgbClr val="49535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/>
              <a:ea typeface="Open Sans"/>
              <a:cs typeface="Open Sans"/>
            </a:endParaRPr>
          </a:p>
          <a:p>
            <a:pPr marL="514350" indent="-514350">
              <a:buAutoNum type="arabicPeriod"/>
            </a:pPr>
            <a:r>
              <a:rPr sz="3200" b="1" dirty="0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Wat is </a:t>
            </a:r>
            <a:r>
              <a:rPr sz="3200" b="1" dirty="0" err="1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hoogtepunt</a:t>
            </a:r>
            <a:r>
              <a:rPr sz="3200" b="1" dirty="0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uit</a:t>
            </a:r>
            <a:r>
              <a:rPr sz="3200" b="1" dirty="0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jou</a:t>
            </a:r>
            <a:r>
              <a:rPr sz="3200" b="1" dirty="0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 Julie </a:t>
            </a:r>
            <a:r>
              <a:rPr sz="3200" b="1" dirty="0" err="1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skoolvakansie</a:t>
            </a:r>
            <a:r>
              <a:rPr sz="3200" b="1" dirty="0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?</a:t>
            </a:r>
          </a:p>
          <a:p>
            <a:pPr marL="514350" indent="-514350">
              <a:buAutoNum type="arabicPeriod"/>
            </a:pPr>
            <a:r>
              <a:rPr sz="3200" b="1" dirty="0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Wat is die </a:t>
            </a:r>
            <a:r>
              <a:rPr sz="3200" b="1" dirty="0" err="1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een</a:t>
            </a:r>
            <a:r>
              <a:rPr sz="3200" b="1" dirty="0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ontdekking</a:t>
            </a:r>
            <a:r>
              <a:rPr sz="3200" b="1" dirty="0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 wat </a:t>
            </a:r>
            <a:r>
              <a:rPr sz="3200" b="1" dirty="0" err="1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jy</a:t>
            </a:r>
            <a:r>
              <a:rPr sz="3200" b="1" dirty="0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gemaak</a:t>
            </a:r>
            <a:r>
              <a:rPr sz="3200" b="1" dirty="0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 het </a:t>
            </a:r>
            <a:r>
              <a:rPr sz="3200" b="1" dirty="0" err="1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rondom</a:t>
            </a:r>
            <a:r>
              <a:rPr sz="3200" b="1" dirty="0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 die </a:t>
            </a:r>
            <a:r>
              <a:rPr sz="3200" b="1" dirty="0" err="1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onderskeiding</a:t>
            </a:r>
            <a:r>
              <a:rPr sz="3200" b="1" dirty="0">
                <a:solidFill>
                  <a:srgbClr val="495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</a:rPr>
              <a:t> van God se stem? </a:t>
            </a:r>
          </a:p>
          <a:p>
            <a:pPr marL="514350" indent="-514350" algn="ctr">
              <a:buAutoNum type="arabicPeriod"/>
            </a:pPr>
            <a:endParaRPr sz="3200" b="1" dirty="0">
              <a:solidFill>
                <a:srgbClr val="49535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/>
              <a:ea typeface="Open Sans"/>
              <a:cs typeface="Open Sans"/>
            </a:endParaRPr>
          </a:p>
          <a:p>
            <a:pPr algn="ctr">
              <a:buNone/>
            </a:pPr>
            <a:endParaRPr sz="5400" b="1" dirty="0">
              <a:solidFill>
                <a:srgbClr val="DE612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Arial"/>
              <a:cs typeface="Arial"/>
            </a:endParaRP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91" y="5899709"/>
            <a:ext cx="2042180" cy="61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849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7D1E22-F588-1B53-16F2-122DC2278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68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313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C66F6-90F8-F137-1B8E-023E2EE85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C9075-1047-FA50-71C6-53CE2D559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0474" y="274638"/>
            <a:ext cx="8767483" cy="1143000"/>
          </a:xfrm>
        </p:spPr>
        <p:txBody>
          <a:bodyPr/>
          <a:lstStyle/>
          <a:p>
            <a:pPr algn="l"/>
            <a:r>
              <a:rPr lang="en-US" dirty="0" err="1">
                <a:latin typeface="Arial Rounded MT Bold"/>
                <a:ea typeface="Arial Rounded MT Bold"/>
                <a:cs typeface="Arial Rounded MT Bold"/>
              </a:rPr>
              <a:t>Verskeidenheid</a:t>
            </a:r>
            <a:r>
              <a:rPr lang="en-US" dirty="0">
                <a:latin typeface="Arial Rounded MT Bold"/>
                <a:ea typeface="Arial Rounded MT Bold"/>
                <a:cs typeface="Arial Rounded MT Bold"/>
              </a:rPr>
              <a:t> van </a:t>
            </a:r>
            <a:r>
              <a:rPr lang="en-US" dirty="0" err="1">
                <a:latin typeface="Arial Rounded MT Bold"/>
                <a:ea typeface="Arial Rounded MT Bold"/>
                <a:cs typeface="Arial Rounded MT Bold"/>
              </a:rPr>
              <a:t>Gawes</a:t>
            </a:r>
            <a:endParaRPr dirty="0">
              <a:latin typeface="Arial Rounded MT Bold"/>
              <a:ea typeface="Arial Rounded MT Bold"/>
              <a:cs typeface="Arial Rounded MT Bol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2C2E-71A4-F6CD-E922-1C9676A47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77386"/>
            <a:ext cx="10972800" cy="4191974"/>
          </a:xfrm>
        </p:spPr>
        <p:txBody>
          <a:bodyPr>
            <a:normAutofit/>
          </a:bodyPr>
          <a:lstStyle/>
          <a:p>
            <a:r>
              <a:rPr lang="en-US" dirty="0"/>
              <a:t>Gawes van die </a:t>
            </a:r>
            <a:r>
              <a:rPr lang="en-US" dirty="0" err="1"/>
              <a:t>Heilige</a:t>
            </a:r>
            <a:r>
              <a:rPr lang="en-US" dirty="0"/>
              <a:t> Gees 		- 1 </a:t>
            </a:r>
            <a:r>
              <a:rPr lang="en-US" dirty="0" err="1"/>
              <a:t>Korintiërs</a:t>
            </a:r>
            <a:r>
              <a:rPr lang="en-US" dirty="0"/>
              <a:t> 12:7-31</a:t>
            </a:r>
          </a:p>
          <a:p>
            <a:r>
              <a:rPr lang="af-ZA" dirty="0"/>
              <a:t>Vyfvoudige </a:t>
            </a:r>
            <a:r>
              <a:rPr lang="af-ZA" dirty="0" err="1"/>
              <a:t>bedieningsgawes</a:t>
            </a:r>
            <a:r>
              <a:rPr lang="af-ZA" dirty="0"/>
              <a:t> 		- Efesiërs 4:7-16</a:t>
            </a:r>
          </a:p>
          <a:p>
            <a:r>
              <a:rPr lang="en-US" dirty="0" err="1"/>
              <a:t>Genadegawes</a:t>
            </a:r>
            <a:r>
              <a:rPr lang="en-US" dirty="0"/>
              <a:t> (motivational gifts) 	- </a:t>
            </a:r>
            <a:r>
              <a:rPr lang="en-US" dirty="0" err="1"/>
              <a:t>Romeine</a:t>
            </a:r>
            <a:r>
              <a:rPr lang="en-US" dirty="0"/>
              <a:t> 12:3-8</a:t>
            </a:r>
          </a:p>
          <a:p>
            <a:r>
              <a:rPr lang="en-ZA" dirty="0"/>
              <a:t>Gees </a:t>
            </a:r>
            <a:r>
              <a:rPr lang="en-ZA" dirty="0" err="1"/>
              <a:t>gegewe</a:t>
            </a:r>
            <a:r>
              <a:rPr lang="en-ZA" dirty="0"/>
              <a:t> </a:t>
            </a:r>
            <a:r>
              <a:rPr lang="en-ZA" dirty="0" err="1"/>
              <a:t>vakmanskapvermoëns</a:t>
            </a:r>
            <a:r>
              <a:rPr lang="en-ZA" dirty="0"/>
              <a:t>	- </a:t>
            </a:r>
            <a:r>
              <a:rPr lang="en-ZA" dirty="0" err="1"/>
              <a:t>Eksodus</a:t>
            </a:r>
            <a:r>
              <a:rPr lang="en-ZA" dirty="0"/>
              <a:t> 31:1-6, 35:30-35</a:t>
            </a:r>
          </a:p>
          <a:p>
            <a:r>
              <a:rPr lang="en-US" dirty="0" err="1"/>
              <a:t>Talente</a:t>
            </a:r>
            <a:r>
              <a:rPr lang="en-US" dirty="0"/>
              <a:t> 						- </a:t>
            </a:r>
            <a:r>
              <a:rPr lang="en-ZA" dirty="0"/>
              <a:t>Matteus 25:14-30</a:t>
            </a:r>
          </a:p>
          <a:p>
            <a:r>
              <a:rPr lang="en-ZA"/>
              <a:t>...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4820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92A3F-1C74-4655-E389-37733CBD9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D3DD5-8ED6-068C-8D5E-C118EF7DC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0474" y="274638"/>
            <a:ext cx="8767483" cy="1143000"/>
          </a:xfrm>
        </p:spPr>
        <p:txBody>
          <a:bodyPr/>
          <a:lstStyle/>
          <a:p>
            <a:pPr algn="l"/>
            <a:r>
              <a:rPr lang="en-US" dirty="0">
                <a:latin typeface="Arial Rounded MT Bold"/>
                <a:ea typeface="Arial Rounded MT Bold"/>
                <a:cs typeface="Arial Rounded MT Bold"/>
              </a:rPr>
              <a:t>Dinge van die </a:t>
            </a:r>
            <a:r>
              <a:rPr lang="en-US" dirty="0" err="1">
                <a:latin typeface="Arial Rounded MT Bold"/>
                <a:ea typeface="Arial Rounded MT Bold"/>
                <a:cs typeface="Arial Rounded MT Bold"/>
              </a:rPr>
              <a:t>Heilige</a:t>
            </a:r>
            <a:r>
              <a:rPr lang="en-US" dirty="0">
                <a:latin typeface="Arial Rounded MT Bold"/>
                <a:ea typeface="Arial Rounded MT Bold"/>
                <a:cs typeface="Arial Rounded MT Bold"/>
              </a:rPr>
              <a:t> Gees</a:t>
            </a:r>
            <a:endParaRPr dirty="0">
              <a:latin typeface="Arial Rounded MT Bold"/>
              <a:ea typeface="Arial Rounded MT Bold"/>
              <a:cs typeface="Arial Rounded MT Bol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E3A81-D7F2-0C24-AD83-CDAA36B0F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77386"/>
            <a:ext cx="10972800" cy="41919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1 </a:t>
            </a:r>
            <a:r>
              <a:rPr lang="en-US" b="1" dirty="0" err="1"/>
              <a:t>Korintiërs</a:t>
            </a:r>
            <a:r>
              <a:rPr lang="en-US" b="1" dirty="0"/>
              <a:t> 2:14 </a:t>
            </a:r>
          </a:p>
          <a:p>
            <a:pPr marL="0" indent="0" algn="just">
              <a:buNone/>
            </a:pPr>
            <a:r>
              <a:rPr lang="en-US" dirty="0"/>
              <a:t>Maar die </a:t>
            </a:r>
            <a:r>
              <a:rPr lang="en-US" dirty="0" err="1"/>
              <a:t>natuurlike</a:t>
            </a:r>
            <a:r>
              <a:rPr lang="en-US" dirty="0"/>
              <a:t> </a:t>
            </a:r>
            <a:r>
              <a:rPr lang="en-US" dirty="0" err="1"/>
              <a:t>mens</a:t>
            </a:r>
            <a:r>
              <a:rPr lang="en-US" dirty="0"/>
              <a:t> neem die dinge van die Gees van God </a:t>
            </a:r>
            <a:r>
              <a:rPr lang="en-US" dirty="0" err="1"/>
              <a:t>nie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nie</a:t>
            </a:r>
            <a:r>
              <a:rPr lang="en-US" dirty="0"/>
              <a:t>; want </a:t>
            </a:r>
            <a:r>
              <a:rPr lang="en-US" dirty="0" err="1"/>
              <a:t>dit</a:t>
            </a:r>
            <a:r>
              <a:rPr lang="en-US" dirty="0"/>
              <a:t> is vir </a:t>
            </a:r>
            <a:r>
              <a:rPr lang="en-US" dirty="0" err="1"/>
              <a:t>hom</a:t>
            </a:r>
            <a:r>
              <a:rPr lang="en-US" dirty="0"/>
              <a:t> </a:t>
            </a:r>
            <a:r>
              <a:rPr lang="en-US" dirty="0" err="1"/>
              <a:t>dwaasheid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hy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nie</a:t>
            </a:r>
            <a:r>
              <a:rPr lang="en-US" dirty="0"/>
              <a:t> </a:t>
            </a:r>
            <a:r>
              <a:rPr lang="en-US" dirty="0" err="1"/>
              <a:t>verstaan</a:t>
            </a:r>
            <a:r>
              <a:rPr lang="en-US" dirty="0"/>
              <a:t> </a:t>
            </a:r>
            <a:r>
              <a:rPr lang="en-US" dirty="0" err="1"/>
              <a:t>nie</a:t>
            </a:r>
            <a:r>
              <a:rPr lang="en-US" dirty="0"/>
              <a:t>, </a:t>
            </a:r>
            <a:r>
              <a:rPr lang="en-US" dirty="0" err="1"/>
              <a:t>omdat</a:t>
            </a:r>
            <a:r>
              <a:rPr lang="en-US" dirty="0"/>
              <a:t>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geestelik</a:t>
            </a:r>
            <a:r>
              <a:rPr lang="en-US" dirty="0"/>
              <a:t> </a:t>
            </a:r>
            <a:r>
              <a:rPr lang="en-US" dirty="0" err="1"/>
              <a:t>beoordeel</a:t>
            </a:r>
            <a:r>
              <a:rPr lang="en-US" dirty="0"/>
              <a:t> word.</a:t>
            </a:r>
            <a:endParaRPr lang="en-ZA" sz="3000" dirty="0"/>
          </a:p>
        </p:txBody>
      </p:sp>
    </p:spTree>
    <p:extLst>
      <p:ext uri="{BB962C8B-B14F-4D97-AF65-F5344CB8AC3E}">
        <p14:creationId xmlns:p14="http://schemas.microsoft.com/office/powerpoint/2010/main" val="2406007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716AB-14AA-F868-5FA6-5407877FD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A062F-109C-A743-ADF7-61A22E01A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0474" y="274638"/>
            <a:ext cx="8767483" cy="1143000"/>
          </a:xfrm>
        </p:spPr>
        <p:txBody>
          <a:bodyPr/>
          <a:lstStyle/>
          <a:p>
            <a:pPr algn="l"/>
            <a:r>
              <a:rPr lang="en-US" dirty="0">
                <a:latin typeface="Arial Rounded MT Bold"/>
                <a:ea typeface="Arial Rounded MT Bold"/>
                <a:cs typeface="Arial Rounded MT Bold"/>
              </a:rPr>
              <a:t>Gawes van die </a:t>
            </a:r>
            <a:r>
              <a:rPr lang="en-US" dirty="0" err="1">
                <a:latin typeface="Arial Rounded MT Bold"/>
                <a:ea typeface="Arial Rounded MT Bold"/>
                <a:cs typeface="Arial Rounded MT Bold"/>
              </a:rPr>
              <a:t>Heilige</a:t>
            </a:r>
            <a:r>
              <a:rPr lang="en-US" dirty="0">
                <a:latin typeface="Arial Rounded MT Bold"/>
                <a:ea typeface="Arial Rounded MT Bold"/>
                <a:cs typeface="Arial Rounded MT Bold"/>
              </a:rPr>
              <a:t> Gees</a:t>
            </a:r>
            <a:endParaRPr dirty="0">
              <a:latin typeface="Arial Rounded MT Bold"/>
              <a:ea typeface="Arial Rounded MT Bold"/>
              <a:cs typeface="Arial Rounded MT Bol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DA543-F38C-31EE-229C-B41281305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77386"/>
            <a:ext cx="10972800" cy="41919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1 </a:t>
            </a:r>
            <a:r>
              <a:rPr lang="en-US" b="1" dirty="0" err="1"/>
              <a:t>Korintiërs</a:t>
            </a:r>
            <a:r>
              <a:rPr lang="en-US" b="1" dirty="0"/>
              <a:t> 12:1-11 </a:t>
            </a:r>
          </a:p>
          <a:p>
            <a:pPr marL="0" indent="0" algn="just">
              <a:buNone/>
            </a:pPr>
            <a:r>
              <a:rPr lang="en-US" dirty="0"/>
              <a:t>En wat die </a:t>
            </a:r>
            <a:r>
              <a:rPr lang="en-US" dirty="0" err="1"/>
              <a:t>geestelike</a:t>
            </a:r>
            <a:r>
              <a:rPr lang="en-US" dirty="0"/>
              <a:t> </a:t>
            </a:r>
            <a:r>
              <a:rPr lang="en-US" dirty="0" err="1"/>
              <a:t>gawes</a:t>
            </a:r>
            <a:r>
              <a:rPr lang="en-US" dirty="0"/>
              <a:t> </a:t>
            </a:r>
            <a:r>
              <a:rPr lang="en-US" dirty="0" err="1"/>
              <a:t>betref</a:t>
            </a:r>
            <a:r>
              <a:rPr lang="en-US" dirty="0"/>
              <a:t>, </a:t>
            </a:r>
            <a:r>
              <a:rPr lang="en-US" dirty="0" err="1"/>
              <a:t>broeders</a:t>
            </a:r>
            <a:r>
              <a:rPr lang="en-US" dirty="0"/>
              <a:t>, </a:t>
            </a:r>
            <a:r>
              <a:rPr lang="en-US" dirty="0" err="1"/>
              <a:t>wil</a:t>
            </a:r>
            <a:r>
              <a:rPr lang="en-US" dirty="0"/>
              <a:t> ek </a:t>
            </a:r>
            <a:r>
              <a:rPr lang="en-US" dirty="0" err="1"/>
              <a:t>nie</a:t>
            </a:r>
            <a:r>
              <a:rPr lang="en-US" dirty="0"/>
              <a:t> </a:t>
            </a:r>
            <a:r>
              <a:rPr lang="en-US" dirty="0" err="1"/>
              <a:t>hê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julle</a:t>
            </a:r>
            <a:r>
              <a:rPr lang="en-US" dirty="0"/>
              <a:t> </a:t>
            </a:r>
            <a:r>
              <a:rPr lang="en-US" dirty="0" err="1"/>
              <a:t>onkundig</a:t>
            </a:r>
            <a:r>
              <a:rPr lang="en-US" dirty="0"/>
              <a:t> </a:t>
            </a:r>
            <a:r>
              <a:rPr lang="en-US" dirty="0" err="1"/>
              <a:t>moet</a:t>
            </a:r>
            <a:r>
              <a:rPr lang="en-US" dirty="0"/>
              <a:t> wees </a:t>
            </a:r>
            <a:r>
              <a:rPr lang="en-US" dirty="0" err="1"/>
              <a:t>nie</a:t>
            </a:r>
            <a:r>
              <a:rPr lang="en-US" dirty="0"/>
              <a:t>. Julle </a:t>
            </a:r>
            <a:r>
              <a:rPr lang="en-US" dirty="0" err="1"/>
              <a:t>weet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julle</a:t>
            </a:r>
            <a:r>
              <a:rPr lang="en-US" dirty="0"/>
              <a:t> </a:t>
            </a:r>
            <a:r>
              <a:rPr lang="en-US" dirty="0" err="1"/>
              <a:t>heidene</a:t>
            </a:r>
            <a:r>
              <a:rPr lang="en-US" dirty="0"/>
              <a:t> was, </a:t>
            </a:r>
            <a:r>
              <a:rPr lang="en-US" dirty="0" err="1"/>
              <a:t>weggevoer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die </a:t>
            </a:r>
            <a:r>
              <a:rPr lang="en-US" dirty="0" err="1"/>
              <a:t>stomme</a:t>
            </a:r>
            <a:r>
              <a:rPr lang="en-US" dirty="0"/>
              <a:t> </a:t>
            </a:r>
            <a:r>
              <a:rPr lang="en-US" dirty="0" err="1"/>
              <a:t>afgode</a:t>
            </a:r>
            <a:r>
              <a:rPr lang="en-US" dirty="0"/>
              <a:t> net </a:t>
            </a:r>
            <a:r>
              <a:rPr lang="en-US" dirty="0" err="1"/>
              <a:t>soos</a:t>
            </a:r>
            <a:r>
              <a:rPr lang="en-US" dirty="0"/>
              <a:t> </a:t>
            </a:r>
            <a:r>
              <a:rPr lang="en-US" dirty="0" err="1"/>
              <a:t>julle</a:t>
            </a:r>
            <a:r>
              <a:rPr lang="en-US" dirty="0"/>
              <a:t> </a:t>
            </a:r>
            <a:r>
              <a:rPr lang="en-US" dirty="0" err="1"/>
              <a:t>ook</a:t>
            </a:r>
            <a:r>
              <a:rPr lang="en-US" dirty="0"/>
              <a:t> al </a:t>
            </a:r>
            <a:r>
              <a:rPr lang="en-US" dirty="0" err="1"/>
              <a:t>gelei</a:t>
            </a:r>
            <a:r>
              <a:rPr lang="en-US" dirty="0"/>
              <a:t> is. </a:t>
            </a:r>
            <a:r>
              <a:rPr lang="en-US" dirty="0" err="1"/>
              <a:t>Daarom</a:t>
            </a:r>
            <a:r>
              <a:rPr lang="en-US" dirty="0"/>
              <a:t> </a:t>
            </a:r>
            <a:r>
              <a:rPr lang="en-US" dirty="0" err="1"/>
              <a:t>maak</a:t>
            </a:r>
            <a:r>
              <a:rPr lang="en-US" dirty="0"/>
              <a:t> ek </a:t>
            </a:r>
            <a:r>
              <a:rPr lang="en-US" dirty="0" err="1"/>
              <a:t>julle</a:t>
            </a:r>
            <a:r>
              <a:rPr lang="en-US" dirty="0"/>
              <a:t> </a:t>
            </a:r>
            <a:r>
              <a:rPr lang="en-US" dirty="0" err="1"/>
              <a:t>bekend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niemand</a:t>
            </a:r>
            <a:r>
              <a:rPr lang="en-US" dirty="0"/>
              <a:t> wat </a:t>
            </a:r>
            <a:r>
              <a:rPr lang="en-US" dirty="0" err="1"/>
              <a:t>deur</a:t>
            </a:r>
            <a:r>
              <a:rPr lang="en-US" dirty="0"/>
              <a:t> die Gees van God </a:t>
            </a:r>
            <a:r>
              <a:rPr lang="en-US" dirty="0" err="1"/>
              <a:t>spreek</a:t>
            </a:r>
            <a:r>
              <a:rPr lang="en-US" dirty="0"/>
              <a:t>, Jesus ’n </a:t>
            </a:r>
            <a:r>
              <a:rPr lang="en-US" dirty="0" err="1"/>
              <a:t>vervloeking</a:t>
            </a:r>
            <a:r>
              <a:rPr lang="en-US" dirty="0"/>
              <a:t> </a:t>
            </a:r>
            <a:r>
              <a:rPr lang="en-US" dirty="0" err="1"/>
              <a:t>noem</a:t>
            </a:r>
            <a:r>
              <a:rPr lang="en-US" dirty="0"/>
              <a:t> </a:t>
            </a:r>
            <a:r>
              <a:rPr lang="en-US" dirty="0" err="1"/>
              <a:t>nie</a:t>
            </a:r>
            <a:r>
              <a:rPr lang="en-US" dirty="0"/>
              <a:t>;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niemand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sê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Jesus die Here is </a:t>
            </a:r>
            <a:r>
              <a:rPr lang="en-US" dirty="0" err="1"/>
              <a:t>nie</a:t>
            </a:r>
            <a:r>
              <a:rPr lang="en-US" dirty="0"/>
              <a:t>, </a:t>
            </a:r>
            <a:r>
              <a:rPr lang="en-US" dirty="0" err="1"/>
              <a:t>behalwe</a:t>
            </a:r>
            <a:r>
              <a:rPr lang="en-US" dirty="0"/>
              <a:t> </a:t>
            </a:r>
            <a:r>
              <a:rPr lang="en-US" dirty="0" err="1"/>
              <a:t>deur</a:t>
            </a:r>
            <a:r>
              <a:rPr lang="en-US" dirty="0"/>
              <a:t> die </a:t>
            </a:r>
            <a:r>
              <a:rPr lang="en-US" dirty="0" err="1"/>
              <a:t>Heilige</a:t>
            </a:r>
            <a:r>
              <a:rPr lang="en-US" dirty="0"/>
              <a:t> Gees. </a:t>
            </a:r>
            <a:endParaRPr lang="en-ZA" sz="3000" dirty="0"/>
          </a:p>
        </p:txBody>
      </p:sp>
    </p:spTree>
    <p:extLst>
      <p:ext uri="{BB962C8B-B14F-4D97-AF65-F5344CB8AC3E}">
        <p14:creationId xmlns:p14="http://schemas.microsoft.com/office/powerpoint/2010/main" val="1052389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81997-1784-5ACC-9017-DE346F355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329EF-F647-2909-453C-A940B4DEC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0474" y="274638"/>
            <a:ext cx="8767483" cy="1143000"/>
          </a:xfrm>
        </p:spPr>
        <p:txBody>
          <a:bodyPr/>
          <a:lstStyle/>
          <a:p>
            <a:pPr algn="l"/>
            <a:r>
              <a:rPr lang="en-US" dirty="0">
                <a:latin typeface="Arial Rounded MT Bold"/>
                <a:ea typeface="Arial Rounded MT Bold"/>
                <a:cs typeface="Arial Rounded MT Bold"/>
              </a:rPr>
              <a:t>Gawes van die </a:t>
            </a:r>
            <a:r>
              <a:rPr lang="en-US" dirty="0" err="1">
                <a:latin typeface="Arial Rounded MT Bold"/>
                <a:ea typeface="Arial Rounded MT Bold"/>
                <a:cs typeface="Arial Rounded MT Bold"/>
              </a:rPr>
              <a:t>Heilige</a:t>
            </a:r>
            <a:r>
              <a:rPr lang="en-US" dirty="0">
                <a:latin typeface="Arial Rounded MT Bold"/>
                <a:ea typeface="Arial Rounded MT Bold"/>
                <a:cs typeface="Arial Rounded MT Bold"/>
              </a:rPr>
              <a:t> Gees</a:t>
            </a:r>
            <a:endParaRPr dirty="0">
              <a:latin typeface="Arial Rounded MT Bold"/>
              <a:ea typeface="Arial Rounded MT Bold"/>
              <a:cs typeface="Arial Rounded MT Bol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36EEC-B509-E1DD-1F87-9961A66F4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77386"/>
            <a:ext cx="10972800" cy="419197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dirty="0"/>
              <a:t>Daar is </a:t>
            </a:r>
            <a:r>
              <a:rPr lang="en-US" dirty="0" err="1"/>
              <a:t>wel</a:t>
            </a:r>
            <a:r>
              <a:rPr lang="en-US" dirty="0"/>
              <a:t> </a:t>
            </a:r>
            <a:r>
              <a:rPr lang="en-US" dirty="0" err="1"/>
              <a:t>verskeidenheid</a:t>
            </a:r>
            <a:r>
              <a:rPr lang="en-US" dirty="0"/>
              <a:t> van </a:t>
            </a:r>
            <a:r>
              <a:rPr lang="en-US" dirty="0" err="1"/>
              <a:t>genadegawes</a:t>
            </a:r>
            <a:r>
              <a:rPr lang="en-US" dirty="0"/>
              <a:t>, maar </a:t>
            </a:r>
            <a:r>
              <a:rPr lang="en-US" dirty="0" err="1"/>
              <a:t>dit</a:t>
            </a:r>
            <a:r>
              <a:rPr lang="en-US" dirty="0"/>
              <a:t> is </a:t>
            </a:r>
            <a:r>
              <a:rPr lang="en-US" dirty="0" err="1"/>
              <a:t>dieselfde</a:t>
            </a:r>
            <a:r>
              <a:rPr lang="en-US" dirty="0"/>
              <a:t> Gees;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daar</a:t>
            </a:r>
            <a:r>
              <a:rPr lang="en-US" dirty="0"/>
              <a:t> is </a:t>
            </a:r>
            <a:r>
              <a:rPr lang="en-US" dirty="0" err="1"/>
              <a:t>verskeidenheid</a:t>
            </a:r>
            <a:r>
              <a:rPr lang="en-US" dirty="0"/>
              <a:t> van </a:t>
            </a:r>
            <a:r>
              <a:rPr lang="en-US" dirty="0" err="1"/>
              <a:t>bedieninge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tog is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dieselfde</a:t>
            </a:r>
            <a:r>
              <a:rPr lang="en-US" dirty="0"/>
              <a:t> Here; </a:t>
            </a:r>
          </a:p>
          <a:p>
            <a:pPr marL="0" indent="0" algn="just">
              <a:buNone/>
            </a:pP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daar</a:t>
            </a:r>
            <a:r>
              <a:rPr lang="en-US" dirty="0"/>
              <a:t> is </a:t>
            </a:r>
            <a:r>
              <a:rPr lang="en-US" dirty="0" err="1"/>
              <a:t>verskeidenheid</a:t>
            </a:r>
            <a:r>
              <a:rPr lang="en-US" dirty="0"/>
              <a:t> van </a:t>
            </a:r>
            <a:r>
              <a:rPr lang="en-US" dirty="0" err="1"/>
              <a:t>werkinge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tog is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dieselfde</a:t>
            </a:r>
            <a:r>
              <a:rPr lang="en-US" dirty="0"/>
              <a:t> God wat </a:t>
            </a:r>
            <a:r>
              <a:rPr lang="en-US" dirty="0" err="1"/>
              <a:t>alles</a:t>
            </a:r>
            <a:r>
              <a:rPr lang="en-US" dirty="0"/>
              <a:t> in </a:t>
            </a:r>
            <a:r>
              <a:rPr lang="en-US" dirty="0" err="1"/>
              <a:t>almal</a:t>
            </a:r>
            <a:r>
              <a:rPr lang="en-US" dirty="0"/>
              <a:t> </a:t>
            </a:r>
            <a:r>
              <a:rPr lang="en-US" dirty="0" err="1"/>
              <a:t>werk</a:t>
            </a:r>
            <a:r>
              <a:rPr lang="en-US" dirty="0"/>
              <a:t>. Maar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elkeen</a:t>
            </a:r>
            <a:r>
              <a:rPr lang="en-US" dirty="0"/>
              <a:t> word die </a:t>
            </a:r>
            <a:r>
              <a:rPr lang="en-US" dirty="0" err="1"/>
              <a:t>openbaring</a:t>
            </a:r>
            <a:r>
              <a:rPr lang="en-US" dirty="0"/>
              <a:t> van die Gees </a:t>
            </a:r>
            <a:r>
              <a:rPr lang="en-US" dirty="0" err="1"/>
              <a:t>gegee</a:t>
            </a:r>
            <a:r>
              <a:rPr lang="en-US" dirty="0"/>
              <a:t> met die </a:t>
            </a:r>
            <a:r>
              <a:rPr lang="en-US" dirty="0" err="1"/>
              <a:t>oog</a:t>
            </a:r>
            <a:r>
              <a:rPr lang="en-US" dirty="0"/>
              <a:t> op wat </a:t>
            </a:r>
            <a:r>
              <a:rPr lang="en-US" dirty="0" err="1"/>
              <a:t>nuttig</a:t>
            </a:r>
            <a:r>
              <a:rPr lang="en-US" dirty="0"/>
              <a:t> is.</a:t>
            </a:r>
          </a:p>
        </p:txBody>
      </p:sp>
    </p:spTree>
    <p:extLst>
      <p:ext uri="{BB962C8B-B14F-4D97-AF65-F5344CB8AC3E}">
        <p14:creationId xmlns:p14="http://schemas.microsoft.com/office/powerpoint/2010/main" val="3595185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A69C7-5A1B-D4DB-E029-16CA8FB0D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C5869-A441-9AF1-368F-13EA553CE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0474" y="274638"/>
            <a:ext cx="8767483" cy="1143000"/>
          </a:xfrm>
        </p:spPr>
        <p:txBody>
          <a:bodyPr/>
          <a:lstStyle/>
          <a:p>
            <a:pPr algn="l"/>
            <a:r>
              <a:rPr lang="en-US" dirty="0">
                <a:latin typeface="Arial Rounded MT Bold"/>
                <a:ea typeface="Arial Rounded MT Bold"/>
                <a:cs typeface="Arial Rounded MT Bold"/>
              </a:rPr>
              <a:t>Gawes van die </a:t>
            </a:r>
            <a:r>
              <a:rPr lang="en-US" dirty="0" err="1">
                <a:latin typeface="Arial Rounded MT Bold"/>
                <a:ea typeface="Arial Rounded MT Bold"/>
                <a:cs typeface="Arial Rounded MT Bold"/>
              </a:rPr>
              <a:t>Heilige</a:t>
            </a:r>
            <a:r>
              <a:rPr lang="en-US" dirty="0">
                <a:latin typeface="Arial Rounded MT Bold"/>
                <a:ea typeface="Arial Rounded MT Bold"/>
                <a:cs typeface="Arial Rounded MT Bold"/>
              </a:rPr>
              <a:t> Gees</a:t>
            </a:r>
            <a:endParaRPr dirty="0">
              <a:latin typeface="Arial Rounded MT Bold"/>
              <a:ea typeface="Arial Rounded MT Bold"/>
              <a:cs typeface="Arial Rounded MT Bol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3767F-95E9-5689-C4BD-1D944FCBC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77386"/>
            <a:ext cx="10972800" cy="419197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dirty="0"/>
              <a:t>Want </a:t>
            </a:r>
            <a:r>
              <a:rPr lang="en-US" dirty="0" err="1"/>
              <a:t>aan</a:t>
            </a:r>
            <a:r>
              <a:rPr lang="en-US" dirty="0"/>
              <a:t> die </a:t>
            </a:r>
            <a:r>
              <a:rPr lang="en-US" dirty="0" err="1"/>
              <a:t>een</a:t>
            </a:r>
            <a:r>
              <a:rPr lang="en-US" dirty="0"/>
              <a:t> word </a:t>
            </a:r>
            <a:r>
              <a:rPr lang="en-US" dirty="0" err="1"/>
              <a:t>deur</a:t>
            </a:r>
            <a:r>
              <a:rPr lang="en-US" dirty="0"/>
              <a:t> die Gees ’n </a:t>
            </a:r>
            <a:r>
              <a:rPr lang="en-US" dirty="0" err="1"/>
              <a:t>woord</a:t>
            </a:r>
            <a:r>
              <a:rPr lang="en-US" dirty="0"/>
              <a:t> van </a:t>
            </a:r>
            <a:r>
              <a:rPr lang="en-US" dirty="0" err="1"/>
              <a:t>wysheid</a:t>
            </a:r>
            <a:r>
              <a:rPr lang="en-US" dirty="0"/>
              <a:t> </a:t>
            </a:r>
            <a:r>
              <a:rPr lang="en-US" dirty="0" err="1"/>
              <a:t>gegee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die </a:t>
            </a:r>
            <a:r>
              <a:rPr lang="en-US" dirty="0" err="1"/>
              <a:t>ander</a:t>
            </a:r>
            <a:r>
              <a:rPr lang="en-US" dirty="0"/>
              <a:t> ’n </a:t>
            </a:r>
            <a:r>
              <a:rPr lang="en-US" u="sng" dirty="0" err="1"/>
              <a:t>woord</a:t>
            </a:r>
            <a:r>
              <a:rPr lang="en-US" u="sng" dirty="0"/>
              <a:t> van </a:t>
            </a:r>
            <a:r>
              <a:rPr lang="en-US" u="sng" dirty="0" err="1"/>
              <a:t>kennis</a:t>
            </a:r>
            <a:r>
              <a:rPr lang="en-US" u="sng" dirty="0"/>
              <a:t> </a:t>
            </a:r>
            <a:r>
              <a:rPr lang="en-US" dirty="0" err="1"/>
              <a:t>vanweë</a:t>
            </a:r>
            <a:r>
              <a:rPr lang="en-US" dirty="0"/>
              <a:t> </a:t>
            </a:r>
            <a:r>
              <a:rPr lang="en-US" dirty="0" err="1"/>
              <a:t>dieselfde</a:t>
            </a:r>
            <a:r>
              <a:rPr lang="en-US" dirty="0"/>
              <a:t> Gees; </a:t>
            </a:r>
            <a:r>
              <a:rPr lang="en-US" dirty="0" err="1"/>
              <a:t>aan</a:t>
            </a:r>
            <a:r>
              <a:rPr lang="en-US" dirty="0"/>
              <a:t> ’n </a:t>
            </a:r>
            <a:r>
              <a:rPr lang="en-US" dirty="0" err="1"/>
              <a:t>ander</a:t>
            </a:r>
            <a:r>
              <a:rPr lang="en-US" dirty="0"/>
              <a:t> weer </a:t>
            </a:r>
            <a:r>
              <a:rPr lang="en-US" u="sng" dirty="0" err="1"/>
              <a:t>geloof</a:t>
            </a:r>
            <a:r>
              <a:rPr lang="en-US" dirty="0"/>
              <a:t> </a:t>
            </a:r>
            <a:r>
              <a:rPr lang="en-US" dirty="0" err="1"/>
              <a:t>deur</a:t>
            </a:r>
            <a:r>
              <a:rPr lang="en-US" dirty="0"/>
              <a:t> </a:t>
            </a:r>
            <a:r>
              <a:rPr lang="en-US" dirty="0" err="1"/>
              <a:t>dieselfde</a:t>
            </a:r>
            <a:r>
              <a:rPr lang="en-US" dirty="0"/>
              <a:t> Gees,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’n </a:t>
            </a:r>
            <a:r>
              <a:rPr lang="en-US" dirty="0" err="1"/>
              <a:t>ander</a:t>
            </a:r>
            <a:r>
              <a:rPr lang="en-US" dirty="0"/>
              <a:t> </a:t>
            </a:r>
            <a:r>
              <a:rPr lang="en-US" u="sng" dirty="0" err="1"/>
              <a:t>genadegawes</a:t>
            </a:r>
            <a:r>
              <a:rPr lang="en-US" u="sng" dirty="0"/>
              <a:t> van </a:t>
            </a:r>
            <a:r>
              <a:rPr lang="en-US" u="sng" dirty="0" err="1"/>
              <a:t>gesondmaking</a:t>
            </a:r>
            <a:r>
              <a:rPr lang="en-US" u="sng" dirty="0"/>
              <a:t> </a:t>
            </a:r>
            <a:r>
              <a:rPr lang="en-US" dirty="0" err="1"/>
              <a:t>deur</a:t>
            </a:r>
            <a:r>
              <a:rPr lang="en-US" dirty="0"/>
              <a:t> </a:t>
            </a:r>
            <a:r>
              <a:rPr lang="en-US" dirty="0" err="1"/>
              <a:t>dieselfde</a:t>
            </a:r>
            <a:r>
              <a:rPr lang="en-US" dirty="0"/>
              <a:t> Gees; </a:t>
            </a:r>
            <a:r>
              <a:rPr lang="en-US" dirty="0" err="1"/>
              <a:t>aan</a:t>
            </a:r>
            <a:r>
              <a:rPr lang="en-US" dirty="0"/>
              <a:t> ’n </a:t>
            </a:r>
            <a:r>
              <a:rPr lang="en-US" dirty="0" err="1"/>
              <a:t>ander</a:t>
            </a:r>
            <a:r>
              <a:rPr lang="en-US" dirty="0"/>
              <a:t> </a:t>
            </a:r>
            <a:r>
              <a:rPr lang="en-US" u="sng" dirty="0" err="1"/>
              <a:t>werkinge</a:t>
            </a:r>
            <a:r>
              <a:rPr lang="en-US" u="sng" dirty="0"/>
              <a:t> van </a:t>
            </a:r>
            <a:r>
              <a:rPr lang="en-US" u="sng" dirty="0" err="1"/>
              <a:t>kragte</a:t>
            </a:r>
            <a:r>
              <a:rPr lang="en-US" dirty="0"/>
              <a:t>, </a:t>
            </a:r>
            <a:r>
              <a:rPr lang="en-US" dirty="0" err="1"/>
              <a:t>aan</a:t>
            </a:r>
            <a:r>
              <a:rPr lang="en-US" dirty="0"/>
              <a:t> ’n </a:t>
            </a:r>
            <a:r>
              <a:rPr lang="en-US" dirty="0" err="1"/>
              <a:t>ander</a:t>
            </a:r>
            <a:r>
              <a:rPr lang="en-US" dirty="0"/>
              <a:t> </a:t>
            </a:r>
            <a:r>
              <a:rPr lang="en-US" u="sng" dirty="0" err="1"/>
              <a:t>profesie</a:t>
            </a:r>
            <a:r>
              <a:rPr lang="en-US" dirty="0"/>
              <a:t>, </a:t>
            </a:r>
            <a:r>
              <a:rPr lang="en-US" dirty="0" err="1"/>
              <a:t>aan</a:t>
            </a:r>
            <a:r>
              <a:rPr lang="en-US" dirty="0"/>
              <a:t> ’n </a:t>
            </a:r>
            <a:r>
              <a:rPr lang="en-US" dirty="0" err="1"/>
              <a:t>ander</a:t>
            </a:r>
            <a:r>
              <a:rPr lang="en-US" dirty="0"/>
              <a:t> </a:t>
            </a:r>
            <a:r>
              <a:rPr lang="en-US" u="sng" dirty="0" err="1"/>
              <a:t>onderskeiding</a:t>
            </a:r>
            <a:r>
              <a:rPr lang="en-US" u="sng" dirty="0"/>
              <a:t> van die </a:t>
            </a:r>
            <a:r>
              <a:rPr lang="en-US" u="sng" dirty="0" err="1"/>
              <a:t>geeste</a:t>
            </a:r>
            <a:r>
              <a:rPr lang="en-US" dirty="0"/>
              <a:t>, </a:t>
            </a:r>
            <a:r>
              <a:rPr lang="en-US" dirty="0" err="1"/>
              <a:t>aan</a:t>
            </a:r>
            <a:r>
              <a:rPr lang="en-US" dirty="0"/>
              <a:t> ’n </a:t>
            </a:r>
            <a:r>
              <a:rPr lang="en-US" dirty="0" err="1"/>
              <a:t>ander</a:t>
            </a:r>
            <a:r>
              <a:rPr lang="en-US" dirty="0"/>
              <a:t> </a:t>
            </a:r>
            <a:r>
              <a:rPr lang="en-US" u="sng" dirty="0" err="1"/>
              <a:t>allerhande</a:t>
            </a:r>
            <a:r>
              <a:rPr lang="en-US" u="sng" dirty="0"/>
              <a:t> tale</a:t>
            </a:r>
            <a:r>
              <a:rPr lang="en-US" dirty="0"/>
              <a:t>, </a:t>
            </a:r>
            <a:r>
              <a:rPr lang="en-US" dirty="0" err="1"/>
              <a:t>aan</a:t>
            </a:r>
            <a:r>
              <a:rPr lang="en-US" dirty="0"/>
              <a:t> ’n </a:t>
            </a:r>
            <a:r>
              <a:rPr lang="en-US" dirty="0" err="1"/>
              <a:t>ander</a:t>
            </a:r>
            <a:r>
              <a:rPr lang="en-US" dirty="0"/>
              <a:t> </a:t>
            </a:r>
            <a:r>
              <a:rPr lang="en-US" u="sng" dirty="0" err="1"/>
              <a:t>uitleg</a:t>
            </a:r>
            <a:r>
              <a:rPr lang="en-US" u="sng" dirty="0"/>
              <a:t> van tale</a:t>
            </a:r>
            <a:r>
              <a:rPr lang="en-US" dirty="0"/>
              <a:t>. Maar al </a:t>
            </a:r>
            <a:r>
              <a:rPr lang="en-US" dirty="0" err="1"/>
              <a:t>hierdie</a:t>
            </a:r>
            <a:r>
              <a:rPr lang="en-US" dirty="0"/>
              <a:t> dinge </a:t>
            </a:r>
            <a:r>
              <a:rPr lang="en-US" dirty="0" err="1"/>
              <a:t>werk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dieselfde</a:t>
            </a:r>
            <a:r>
              <a:rPr lang="en-US" dirty="0"/>
              <a:t> Gees wat </a:t>
            </a:r>
            <a:r>
              <a:rPr lang="en-US" dirty="0" err="1"/>
              <a:t>aan</a:t>
            </a:r>
            <a:r>
              <a:rPr lang="en-US" dirty="0"/>
              <a:t> </a:t>
            </a:r>
            <a:r>
              <a:rPr lang="en-US" dirty="0" err="1"/>
              <a:t>elkeen</a:t>
            </a:r>
            <a:r>
              <a:rPr lang="en-US" dirty="0"/>
              <a:t> </a:t>
            </a:r>
            <a:r>
              <a:rPr lang="en-US" dirty="0" err="1"/>
              <a:t>afsonderlik</a:t>
            </a:r>
            <a:r>
              <a:rPr lang="en-US" dirty="0"/>
              <a:t> </a:t>
            </a:r>
            <a:r>
              <a:rPr lang="en-US" dirty="0" err="1"/>
              <a:t>uitdeel</a:t>
            </a:r>
            <a:r>
              <a:rPr lang="en-US" dirty="0"/>
              <a:t> </a:t>
            </a:r>
            <a:r>
              <a:rPr lang="en-US" b="1" dirty="0" err="1"/>
              <a:t>soos</a:t>
            </a:r>
            <a:r>
              <a:rPr lang="en-US" b="1" dirty="0"/>
              <a:t> Hy </a:t>
            </a:r>
            <a:r>
              <a:rPr lang="en-US" b="1" dirty="0" err="1"/>
              <a:t>wil</a:t>
            </a:r>
            <a:r>
              <a:rPr lang="en-US" dirty="0"/>
              <a:t>.</a:t>
            </a:r>
            <a:endParaRPr lang="en-ZA" dirty="0"/>
          </a:p>
          <a:p>
            <a:pPr marL="0" indent="0">
              <a:buNone/>
            </a:pPr>
            <a:endParaRPr lang="en-ZA" sz="3000" dirty="0"/>
          </a:p>
        </p:txBody>
      </p:sp>
    </p:spTree>
    <p:extLst>
      <p:ext uri="{BB962C8B-B14F-4D97-AF65-F5344CB8AC3E}">
        <p14:creationId xmlns:p14="http://schemas.microsoft.com/office/powerpoint/2010/main" val="395973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AE62D-84FF-9EE9-B2DD-0D01B59BD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C71B3-89DC-BBC8-3D44-285697AF3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0474" y="274638"/>
            <a:ext cx="8767483" cy="1143000"/>
          </a:xfrm>
        </p:spPr>
        <p:txBody>
          <a:bodyPr/>
          <a:lstStyle/>
          <a:p>
            <a:pPr algn="l"/>
            <a:r>
              <a:rPr lang="en-US" dirty="0">
                <a:latin typeface="Arial Rounded MT Bold"/>
                <a:ea typeface="Arial Rounded MT Bold"/>
                <a:cs typeface="Arial Rounded MT Bold"/>
              </a:rPr>
              <a:t>Gawes van die </a:t>
            </a:r>
            <a:r>
              <a:rPr lang="en-US" dirty="0" err="1">
                <a:latin typeface="Arial Rounded MT Bold"/>
                <a:ea typeface="Arial Rounded MT Bold"/>
                <a:cs typeface="Arial Rounded MT Bold"/>
              </a:rPr>
              <a:t>Heilige</a:t>
            </a:r>
            <a:r>
              <a:rPr lang="en-US" dirty="0">
                <a:latin typeface="Arial Rounded MT Bold"/>
                <a:ea typeface="Arial Rounded MT Bold"/>
                <a:cs typeface="Arial Rounded MT Bold"/>
              </a:rPr>
              <a:t> Gees</a:t>
            </a:r>
            <a:endParaRPr dirty="0">
              <a:latin typeface="Arial Rounded MT Bold"/>
              <a:ea typeface="Arial Rounded MT Bold"/>
              <a:cs typeface="Arial Rounded MT Bold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70F21-A6A8-FAF5-08EB-92DCA8DB0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77386"/>
            <a:ext cx="10972800" cy="41919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b="1" dirty="0" err="1"/>
              <a:t>Gawes</a:t>
            </a:r>
            <a:r>
              <a:rPr lang="en-ZA" b="1" dirty="0"/>
              <a:t> wat </a:t>
            </a:r>
            <a:r>
              <a:rPr lang="en-ZA" b="1" dirty="0" err="1"/>
              <a:t>iets</a:t>
            </a:r>
            <a:r>
              <a:rPr lang="en-ZA" b="1" dirty="0"/>
              <a:t> </a:t>
            </a:r>
            <a:r>
              <a:rPr lang="en-ZA" b="1" dirty="0" err="1"/>
              <a:t>openbaar</a:t>
            </a:r>
            <a:r>
              <a:rPr lang="en-ZA" b="1" dirty="0"/>
              <a:t>:  </a:t>
            </a:r>
          </a:p>
          <a:p>
            <a:pPr marL="0" indent="0">
              <a:buNone/>
            </a:pPr>
            <a:r>
              <a:rPr lang="en-ZA" sz="3000" dirty="0" err="1"/>
              <a:t>Woord</a:t>
            </a:r>
            <a:r>
              <a:rPr lang="en-ZA" sz="3000" dirty="0"/>
              <a:t> van </a:t>
            </a:r>
            <a:r>
              <a:rPr lang="en-ZA" sz="3000" dirty="0" err="1"/>
              <a:t>kennis</a:t>
            </a:r>
            <a:r>
              <a:rPr lang="en-ZA" sz="3000" dirty="0"/>
              <a:t>, </a:t>
            </a:r>
            <a:r>
              <a:rPr lang="en-ZA" sz="3000" dirty="0" err="1"/>
              <a:t>Woord</a:t>
            </a:r>
            <a:r>
              <a:rPr lang="en-ZA" sz="3000" dirty="0"/>
              <a:t> van </a:t>
            </a:r>
            <a:r>
              <a:rPr lang="en-ZA" sz="3000" dirty="0" err="1"/>
              <a:t>wysheid</a:t>
            </a:r>
            <a:r>
              <a:rPr lang="en-ZA" sz="3000" dirty="0"/>
              <a:t>, </a:t>
            </a:r>
            <a:r>
              <a:rPr lang="en-ZA" sz="3000" dirty="0" err="1"/>
              <a:t>Onderskeiding</a:t>
            </a:r>
            <a:r>
              <a:rPr lang="en-ZA" sz="3000" dirty="0"/>
              <a:t> van </a:t>
            </a:r>
            <a:r>
              <a:rPr lang="en-ZA" sz="3000" dirty="0" err="1"/>
              <a:t>geeste</a:t>
            </a:r>
            <a:r>
              <a:rPr lang="en-ZA" sz="3000" dirty="0"/>
              <a:t>  </a:t>
            </a:r>
          </a:p>
          <a:p>
            <a:pPr marL="0" indent="0">
              <a:buNone/>
            </a:pPr>
            <a:r>
              <a:rPr lang="en-ZA" b="1" dirty="0" err="1"/>
              <a:t>Gawes</a:t>
            </a:r>
            <a:r>
              <a:rPr lang="en-ZA" b="1" dirty="0"/>
              <a:t> wat </a:t>
            </a:r>
            <a:r>
              <a:rPr lang="en-ZA" b="1" dirty="0" err="1"/>
              <a:t>iets</a:t>
            </a:r>
            <a:r>
              <a:rPr lang="en-ZA" b="1" dirty="0"/>
              <a:t> </a:t>
            </a:r>
            <a:r>
              <a:rPr lang="en-ZA" b="1" dirty="0" err="1"/>
              <a:t>sê</a:t>
            </a:r>
            <a:r>
              <a:rPr lang="en-ZA" b="1" dirty="0"/>
              <a:t>:  </a:t>
            </a:r>
          </a:p>
          <a:p>
            <a:pPr marL="0" indent="0">
              <a:buNone/>
            </a:pPr>
            <a:r>
              <a:rPr lang="en-ZA" sz="3000" dirty="0" err="1"/>
              <a:t>Profesie</a:t>
            </a:r>
            <a:r>
              <a:rPr lang="en-ZA" sz="3000" dirty="0"/>
              <a:t>, </a:t>
            </a:r>
            <a:r>
              <a:rPr lang="en-ZA" sz="3000" dirty="0" err="1"/>
              <a:t>Allerhande</a:t>
            </a:r>
            <a:r>
              <a:rPr lang="en-ZA" sz="3000" dirty="0"/>
              <a:t> tale, </a:t>
            </a:r>
            <a:r>
              <a:rPr lang="en-ZA" sz="3000" dirty="0" err="1"/>
              <a:t>Uitleg</a:t>
            </a:r>
            <a:r>
              <a:rPr lang="en-ZA" sz="3000" dirty="0"/>
              <a:t> van tale  </a:t>
            </a:r>
          </a:p>
          <a:p>
            <a:pPr marL="0" indent="0">
              <a:buNone/>
            </a:pPr>
            <a:r>
              <a:rPr lang="en-ZA" b="1" dirty="0" err="1"/>
              <a:t>Gawes</a:t>
            </a:r>
            <a:r>
              <a:rPr lang="en-ZA" b="1" dirty="0"/>
              <a:t> wat </a:t>
            </a:r>
            <a:r>
              <a:rPr lang="en-ZA" b="1" dirty="0" err="1"/>
              <a:t>iets</a:t>
            </a:r>
            <a:r>
              <a:rPr lang="en-ZA" b="1" dirty="0"/>
              <a:t> </a:t>
            </a:r>
            <a:r>
              <a:rPr lang="en-ZA" b="1" dirty="0" err="1"/>
              <a:t>doen</a:t>
            </a:r>
            <a:r>
              <a:rPr lang="en-ZA" dirty="0"/>
              <a:t>:  </a:t>
            </a:r>
          </a:p>
          <a:p>
            <a:pPr marL="0" indent="0">
              <a:buNone/>
            </a:pPr>
            <a:r>
              <a:rPr lang="en-ZA" sz="3000" dirty="0" err="1"/>
              <a:t>Geloof</a:t>
            </a:r>
            <a:r>
              <a:rPr lang="en-ZA" sz="3000" dirty="0"/>
              <a:t>, </a:t>
            </a:r>
            <a:r>
              <a:rPr lang="en-ZA" sz="3000" dirty="0" err="1"/>
              <a:t>Gawes</a:t>
            </a:r>
            <a:r>
              <a:rPr lang="en-ZA" sz="3000" dirty="0"/>
              <a:t> van </a:t>
            </a:r>
            <a:r>
              <a:rPr lang="en-ZA" sz="3000" dirty="0" err="1"/>
              <a:t>gesondmaking</a:t>
            </a:r>
            <a:r>
              <a:rPr lang="en-ZA" sz="3000" dirty="0"/>
              <a:t>, </a:t>
            </a:r>
            <a:r>
              <a:rPr lang="en-ZA" sz="3000" dirty="0" err="1"/>
              <a:t>Werkinge</a:t>
            </a:r>
            <a:r>
              <a:rPr lang="en-ZA" sz="3000" dirty="0"/>
              <a:t> van </a:t>
            </a:r>
            <a:r>
              <a:rPr lang="en-ZA" sz="3000" dirty="0" err="1"/>
              <a:t>kragte</a:t>
            </a:r>
            <a:endParaRPr lang="en-ZA" sz="3000" dirty="0"/>
          </a:p>
        </p:txBody>
      </p:sp>
    </p:spTree>
    <p:extLst>
      <p:ext uri="{BB962C8B-B14F-4D97-AF65-F5344CB8AC3E}">
        <p14:creationId xmlns:p14="http://schemas.microsoft.com/office/powerpoint/2010/main" val="415433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D7AD2-CBF1-4F2D-B50A-A08F7DA77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560" y="274638"/>
            <a:ext cx="9446840" cy="11430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b="1" dirty="0" err="1"/>
              <a:t>Woord</a:t>
            </a:r>
            <a:r>
              <a:rPr b="1" dirty="0"/>
              <a:t> van </a:t>
            </a:r>
            <a:r>
              <a:rPr b="1" dirty="0" err="1"/>
              <a:t>kennis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2A7DA-DA3B-4822-9611-D1924A1D5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06" y="2590054"/>
            <a:ext cx="10972800" cy="39933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ZA" dirty="0"/>
              <a:t>Is </a:t>
            </a:r>
            <a:r>
              <a:rPr lang="en-ZA" dirty="0" err="1"/>
              <a:t>wanneer</a:t>
            </a:r>
            <a:r>
              <a:rPr lang="en-ZA" dirty="0"/>
              <a:t> </a:t>
            </a:r>
            <a:r>
              <a:rPr lang="en-ZA" dirty="0" err="1"/>
              <a:t>jy</a:t>
            </a:r>
            <a:r>
              <a:rPr lang="en-ZA" dirty="0"/>
              <a:t> </a:t>
            </a:r>
            <a:r>
              <a:rPr lang="en-ZA" dirty="0" err="1"/>
              <a:t>bonatuurlik</a:t>
            </a:r>
            <a:r>
              <a:rPr lang="en-ZA" dirty="0"/>
              <a:t> </a:t>
            </a:r>
            <a:r>
              <a:rPr lang="en-ZA" dirty="0" err="1"/>
              <a:t>inligting</a:t>
            </a:r>
            <a:r>
              <a:rPr lang="en-ZA" dirty="0"/>
              <a:t> of </a:t>
            </a:r>
            <a:r>
              <a:rPr lang="en-ZA" dirty="0" err="1"/>
              <a:t>feite</a:t>
            </a:r>
            <a:r>
              <a:rPr lang="en-ZA" dirty="0"/>
              <a:t> </a:t>
            </a:r>
            <a:r>
              <a:rPr lang="en-ZA" dirty="0" err="1"/>
              <a:t>oor</a:t>
            </a:r>
            <a:r>
              <a:rPr lang="en-ZA" dirty="0"/>
              <a:t> 'n </a:t>
            </a:r>
            <a:r>
              <a:rPr lang="en-ZA" dirty="0" err="1"/>
              <a:t>persoon</a:t>
            </a:r>
            <a:r>
              <a:rPr lang="en-ZA" dirty="0"/>
              <a:t> of </a:t>
            </a:r>
            <a:r>
              <a:rPr lang="en-ZA" dirty="0" err="1"/>
              <a:t>situasie</a:t>
            </a:r>
            <a:r>
              <a:rPr lang="en-ZA" dirty="0"/>
              <a:t> </a:t>
            </a:r>
            <a:r>
              <a:rPr lang="en-ZA" dirty="0" err="1"/>
              <a:t>ontvang</a:t>
            </a:r>
            <a:r>
              <a:rPr lang="en-ZA" dirty="0"/>
              <a:t> wat die </a:t>
            </a:r>
            <a:r>
              <a:rPr lang="en-ZA" dirty="0" err="1"/>
              <a:t>hede</a:t>
            </a:r>
            <a:r>
              <a:rPr lang="en-ZA" dirty="0"/>
              <a:t> of die </a:t>
            </a:r>
            <a:r>
              <a:rPr lang="en-ZA" dirty="0" err="1"/>
              <a:t>verlede</a:t>
            </a:r>
            <a:r>
              <a:rPr lang="en-ZA" dirty="0"/>
              <a:t> </a:t>
            </a:r>
            <a:r>
              <a:rPr lang="en-ZA" dirty="0" err="1"/>
              <a:t>betref</a:t>
            </a:r>
            <a:r>
              <a:rPr lang="en-ZA" dirty="0"/>
              <a:t> </a:t>
            </a:r>
            <a:r>
              <a:rPr lang="en-ZA" dirty="0" err="1"/>
              <a:t>deur</a:t>
            </a:r>
            <a:r>
              <a:rPr lang="en-ZA" dirty="0"/>
              <a:t> die </a:t>
            </a:r>
            <a:r>
              <a:rPr lang="en-ZA" dirty="0" err="1"/>
              <a:t>inspirasie</a:t>
            </a:r>
            <a:r>
              <a:rPr lang="en-ZA" dirty="0"/>
              <a:t> van die </a:t>
            </a:r>
            <a:r>
              <a:rPr lang="en-ZA" dirty="0" err="1"/>
              <a:t>Heilige</a:t>
            </a:r>
            <a:r>
              <a:rPr lang="en-ZA" dirty="0"/>
              <a:t> Gees.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dirty="0" err="1"/>
              <a:t>Hemelse</a:t>
            </a:r>
            <a:r>
              <a:rPr lang="en-ZA" dirty="0"/>
              <a:t> diagnose van ’n </a:t>
            </a:r>
            <a:r>
              <a:rPr lang="en-ZA" dirty="0" err="1"/>
              <a:t>probleem</a:t>
            </a:r>
            <a:r>
              <a:rPr lang="en-Z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7178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2B4DC-C7C7-E220-4A51-E6B71B5B4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CF3CE-EA62-03CF-35F2-B2313BB65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560" y="274638"/>
            <a:ext cx="9446840" cy="11430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b="1" dirty="0" err="1"/>
              <a:t>Woord</a:t>
            </a:r>
            <a:r>
              <a:rPr b="1" dirty="0"/>
              <a:t> van </a:t>
            </a:r>
            <a:r>
              <a:rPr b="1" dirty="0" err="1"/>
              <a:t>kennis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42F65-AE0D-7ABC-2940-FEA5BDD7E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590054"/>
            <a:ext cx="10972800" cy="3993308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en-ZA" sz="6700" b="1" dirty="0"/>
              <a:t>Johannes 1:44-51 </a:t>
            </a:r>
            <a:r>
              <a:rPr lang="en-ZA" sz="6700" dirty="0"/>
              <a:t>Filippus het </a:t>
            </a:r>
            <a:r>
              <a:rPr lang="en-ZA" sz="6700" dirty="0" err="1"/>
              <a:t>Natánael</a:t>
            </a:r>
            <a:r>
              <a:rPr lang="en-ZA" sz="6700" dirty="0"/>
              <a:t> </a:t>
            </a:r>
            <a:r>
              <a:rPr lang="en-ZA" sz="6700" dirty="0" err="1"/>
              <a:t>gekry</a:t>
            </a:r>
            <a:r>
              <a:rPr lang="en-ZA" sz="6700" dirty="0"/>
              <a:t> </a:t>
            </a:r>
            <a:r>
              <a:rPr lang="en-ZA" sz="6700" dirty="0" err="1"/>
              <a:t>en</a:t>
            </a:r>
            <a:r>
              <a:rPr lang="en-ZA" sz="6700" dirty="0"/>
              <a:t> vir </a:t>
            </a:r>
            <a:r>
              <a:rPr lang="en-ZA" sz="6700" dirty="0" err="1"/>
              <a:t>hom</a:t>
            </a:r>
            <a:r>
              <a:rPr lang="en-ZA" sz="6700" dirty="0"/>
              <a:t> </a:t>
            </a:r>
            <a:r>
              <a:rPr lang="en-ZA" sz="6700" dirty="0" err="1"/>
              <a:t>gesê</a:t>
            </a:r>
            <a:r>
              <a:rPr lang="en-ZA" sz="6700" dirty="0"/>
              <a:t>: Ons het Hom </a:t>
            </a:r>
            <a:r>
              <a:rPr lang="en-ZA" sz="6700" dirty="0" err="1"/>
              <a:t>gevind</a:t>
            </a:r>
            <a:r>
              <a:rPr lang="en-ZA" sz="6700" dirty="0"/>
              <a:t> van </a:t>
            </a:r>
            <a:r>
              <a:rPr lang="en-ZA" sz="6700" dirty="0" err="1"/>
              <a:t>wie</a:t>
            </a:r>
            <a:r>
              <a:rPr lang="en-ZA" sz="6700" dirty="0"/>
              <a:t> Moses in die wet </a:t>
            </a:r>
            <a:r>
              <a:rPr lang="en-ZA" sz="6700" dirty="0" err="1"/>
              <a:t>en</a:t>
            </a:r>
            <a:r>
              <a:rPr lang="en-ZA" sz="6700" dirty="0"/>
              <a:t> </a:t>
            </a:r>
            <a:r>
              <a:rPr lang="en-ZA" sz="6700" dirty="0" err="1"/>
              <a:t>ook</a:t>
            </a:r>
            <a:r>
              <a:rPr lang="en-ZA" sz="6700" dirty="0"/>
              <a:t> die </a:t>
            </a:r>
            <a:r>
              <a:rPr lang="en-ZA" sz="6700" dirty="0" err="1"/>
              <a:t>profete</a:t>
            </a:r>
            <a:r>
              <a:rPr lang="en-ZA" sz="6700" dirty="0"/>
              <a:t> </a:t>
            </a:r>
            <a:r>
              <a:rPr lang="en-ZA" sz="6700" dirty="0" err="1"/>
              <a:t>geskrywe</a:t>
            </a:r>
            <a:r>
              <a:rPr lang="en-ZA" sz="6700" dirty="0"/>
              <a:t> het: Jesus, die </a:t>
            </a:r>
            <a:r>
              <a:rPr lang="en-ZA" sz="6700" dirty="0" err="1"/>
              <a:t>seun</a:t>
            </a:r>
            <a:r>
              <a:rPr lang="en-ZA" sz="6700" dirty="0"/>
              <a:t> van Josef van </a:t>
            </a:r>
            <a:r>
              <a:rPr lang="en-ZA" sz="6700" dirty="0" err="1"/>
              <a:t>Násaret</a:t>
            </a:r>
            <a:r>
              <a:rPr lang="en-ZA" sz="6700" dirty="0"/>
              <a:t>. ... </a:t>
            </a:r>
          </a:p>
          <a:p>
            <a:pPr marL="0" indent="0" algn="just">
              <a:buNone/>
            </a:pPr>
            <a:r>
              <a:rPr lang="en-ZA" sz="6700" dirty="0" err="1"/>
              <a:t>Daarop</a:t>
            </a:r>
            <a:r>
              <a:rPr lang="en-ZA" sz="6700" dirty="0"/>
              <a:t> </a:t>
            </a:r>
            <a:r>
              <a:rPr lang="en-ZA" sz="6700" dirty="0" err="1"/>
              <a:t>sien</a:t>
            </a:r>
            <a:r>
              <a:rPr lang="en-ZA" sz="6700" dirty="0"/>
              <a:t> Jesus </a:t>
            </a:r>
            <a:r>
              <a:rPr lang="en-ZA" sz="6700" dirty="0" err="1"/>
              <a:t>Natánael</a:t>
            </a:r>
            <a:r>
              <a:rPr lang="en-ZA" sz="6700" dirty="0"/>
              <a:t> </a:t>
            </a:r>
            <a:r>
              <a:rPr lang="en-ZA" sz="6700" dirty="0" err="1"/>
              <a:t>na</a:t>
            </a:r>
            <a:r>
              <a:rPr lang="en-ZA" sz="6700" dirty="0"/>
              <a:t> Hom toe </a:t>
            </a:r>
            <a:r>
              <a:rPr lang="en-ZA" sz="6700" dirty="0" err="1"/>
              <a:t>kom</a:t>
            </a:r>
            <a:r>
              <a:rPr lang="en-ZA" sz="6700" dirty="0"/>
              <a:t> </a:t>
            </a:r>
            <a:r>
              <a:rPr lang="en-ZA" sz="6700" dirty="0" err="1"/>
              <a:t>en</a:t>
            </a:r>
            <a:r>
              <a:rPr lang="en-ZA" sz="6700" dirty="0"/>
              <a:t> </a:t>
            </a:r>
            <a:r>
              <a:rPr lang="en-ZA" sz="6700" dirty="0" err="1"/>
              <a:t>sê</a:t>
            </a:r>
            <a:r>
              <a:rPr lang="en-ZA" sz="6700" dirty="0"/>
              <a:t> van </a:t>
            </a:r>
            <a:r>
              <a:rPr lang="en-ZA" sz="6700" dirty="0" err="1"/>
              <a:t>hom</a:t>
            </a:r>
            <a:r>
              <a:rPr lang="en-ZA" sz="6700" dirty="0"/>
              <a:t>: </a:t>
            </a:r>
            <a:r>
              <a:rPr lang="en-ZA" sz="6700" b="1" dirty="0"/>
              <a:t>Hier is </a:t>
            </a:r>
            <a:r>
              <a:rPr lang="en-ZA" sz="6700" b="1" dirty="0" err="1"/>
              <a:t>waarlik</a:t>
            </a:r>
            <a:r>
              <a:rPr lang="en-ZA" sz="6700" b="1" dirty="0"/>
              <a:t> ’n </a:t>
            </a:r>
            <a:r>
              <a:rPr lang="en-ZA" sz="6700" b="1" dirty="0" err="1"/>
              <a:t>Israeliet</a:t>
            </a:r>
            <a:r>
              <a:rPr lang="en-ZA" sz="6700" b="1" dirty="0"/>
              <a:t> in </a:t>
            </a:r>
            <a:r>
              <a:rPr lang="en-ZA" sz="6700" b="1" dirty="0" err="1"/>
              <a:t>wie</a:t>
            </a:r>
            <a:r>
              <a:rPr lang="en-ZA" sz="6700" b="1" dirty="0"/>
              <a:t> </a:t>
            </a:r>
            <a:r>
              <a:rPr lang="en-ZA" sz="6700" b="1" dirty="0" err="1"/>
              <a:t>daar</a:t>
            </a:r>
            <a:r>
              <a:rPr lang="en-ZA" sz="6700" b="1" dirty="0"/>
              <a:t> </a:t>
            </a:r>
            <a:r>
              <a:rPr lang="en-ZA" sz="6700" b="1" dirty="0" err="1"/>
              <a:t>geen</a:t>
            </a:r>
            <a:r>
              <a:rPr lang="en-ZA" sz="6700" b="1" dirty="0"/>
              <a:t> </a:t>
            </a:r>
            <a:r>
              <a:rPr lang="en-ZA" sz="6700" b="1" dirty="0" err="1"/>
              <a:t>bedrog</a:t>
            </a:r>
            <a:r>
              <a:rPr lang="en-ZA" sz="6700" b="1" dirty="0"/>
              <a:t> is </a:t>
            </a:r>
            <a:r>
              <a:rPr lang="en-ZA" sz="6700" b="1" dirty="0" err="1"/>
              <a:t>nie</a:t>
            </a:r>
            <a:r>
              <a:rPr lang="en-ZA" sz="6700" b="1" dirty="0"/>
              <a:t>. </a:t>
            </a:r>
            <a:r>
              <a:rPr lang="en-ZA" sz="6700" dirty="0" err="1"/>
              <a:t>Natánael</a:t>
            </a:r>
            <a:r>
              <a:rPr lang="en-ZA" sz="6700" dirty="0"/>
              <a:t> </a:t>
            </a:r>
            <a:r>
              <a:rPr lang="en-ZA" sz="6700" dirty="0" err="1"/>
              <a:t>sê</a:t>
            </a:r>
            <a:r>
              <a:rPr lang="en-ZA" sz="6700" dirty="0"/>
              <a:t> vir Hom: </a:t>
            </a:r>
            <a:r>
              <a:rPr lang="en-ZA" sz="6700" dirty="0" err="1"/>
              <a:t>Waarvandaan</a:t>
            </a:r>
            <a:r>
              <a:rPr lang="en-ZA" sz="6700" dirty="0"/>
              <a:t> ken U my? Jesus </a:t>
            </a:r>
            <a:r>
              <a:rPr lang="en-ZA" sz="6700" dirty="0" err="1"/>
              <a:t>antwoord</a:t>
            </a:r>
            <a:r>
              <a:rPr lang="en-ZA" sz="6700" dirty="0"/>
              <a:t> </a:t>
            </a:r>
            <a:r>
              <a:rPr lang="en-ZA" sz="6700" dirty="0" err="1"/>
              <a:t>en</a:t>
            </a:r>
            <a:r>
              <a:rPr lang="en-ZA" sz="6700" dirty="0"/>
              <a:t> </a:t>
            </a:r>
            <a:r>
              <a:rPr lang="en-ZA" sz="6700" dirty="0" err="1"/>
              <a:t>sê</a:t>
            </a:r>
            <a:r>
              <a:rPr lang="en-ZA" sz="6700" dirty="0"/>
              <a:t> vir </a:t>
            </a:r>
            <a:r>
              <a:rPr lang="en-ZA" sz="6700" dirty="0" err="1"/>
              <a:t>hom</a:t>
            </a:r>
            <a:r>
              <a:rPr lang="en-ZA" sz="6700" dirty="0"/>
              <a:t>: </a:t>
            </a:r>
            <a:r>
              <a:rPr lang="en-ZA" sz="6700" dirty="0" err="1"/>
              <a:t>Voordat</a:t>
            </a:r>
            <a:r>
              <a:rPr lang="en-ZA" sz="6700" dirty="0"/>
              <a:t> Filippus </a:t>
            </a:r>
            <a:r>
              <a:rPr lang="en-ZA" sz="6700" dirty="0" err="1"/>
              <a:t>jou</a:t>
            </a:r>
            <a:r>
              <a:rPr lang="en-ZA" sz="6700" dirty="0"/>
              <a:t> </a:t>
            </a:r>
            <a:r>
              <a:rPr lang="en-ZA" sz="6700" dirty="0" err="1"/>
              <a:t>geroep</a:t>
            </a:r>
            <a:r>
              <a:rPr lang="en-ZA" sz="6700" dirty="0"/>
              <a:t> het toe </a:t>
            </a:r>
            <a:r>
              <a:rPr lang="en-ZA" sz="6700" dirty="0" err="1"/>
              <a:t>jy</a:t>
            </a:r>
            <a:r>
              <a:rPr lang="en-ZA" sz="6700" dirty="0"/>
              <a:t> </a:t>
            </a:r>
            <a:r>
              <a:rPr lang="en-ZA" sz="6700" dirty="0" err="1"/>
              <a:t>onder</a:t>
            </a:r>
            <a:r>
              <a:rPr lang="en-ZA" sz="6700" dirty="0"/>
              <a:t> die </a:t>
            </a:r>
            <a:r>
              <a:rPr lang="en-ZA" sz="6700" dirty="0" err="1"/>
              <a:t>vyeboom</a:t>
            </a:r>
            <a:r>
              <a:rPr lang="en-ZA" sz="6700" dirty="0"/>
              <a:t> was, het Ek </a:t>
            </a:r>
            <a:r>
              <a:rPr lang="en-ZA" sz="6700" dirty="0" err="1"/>
              <a:t>jou</a:t>
            </a:r>
            <a:r>
              <a:rPr lang="en-ZA" sz="6700" dirty="0"/>
              <a:t> </a:t>
            </a:r>
            <a:r>
              <a:rPr lang="en-ZA" sz="6700" dirty="0" err="1"/>
              <a:t>gesien</a:t>
            </a:r>
            <a:r>
              <a:rPr lang="en-ZA" sz="6700" dirty="0"/>
              <a:t>. </a:t>
            </a:r>
            <a:r>
              <a:rPr lang="en-ZA" sz="6700" dirty="0" err="1"/>
              <a:t>Natánael</a:t>
            </a:r>
            <a:r>
              <a:rPr lang="en-ZA" sz="6700" dirty="0"/>
              <a:t> </a:t>
            </a:r>
            <a:r>
              <a:rPr lang="en-ZA" sz="6700" dirty="0" err="1"/>
              <a:t>antwoord</a:t>
            </a:r>
            <a:r>
              <a:rPr lang="en-ZA" sz="6700" dirty="0"/>
              <a:t> </a:t>
            </a:r>
            <a:r>
              <a:rPr lang="en-ZA" sz="6700" dirty="0" err="1"/>
              <a:t>en</a:t>
            </a:r>
            <a:r>
              <a:rPr lang="en-ZA" sz="6700" dirty="0"/>
              <a:t> </a:t>
            </a:r>
            <a:r>
              <a:rPr lang="en-ZA" sz="6700" dirty="0" err="1"/>
              <a:t>sê</a:t>
            </a:r>
            <a:r>
              <a:rPr lang="en-ZA" sz="6700" dirty="0"/>
              <a:t> vir Hom: Rabbi, U is die Seun van God, U is die Koning van Israel!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68429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A5757-FE3F-C2BB-A636-06DD77EF8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DFFB4-F273-C623-64CB-B69B70CDE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560" y="274638"/>
            <a:ext cx="9446840" cy="11430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b="1"/>
              <a:t>Woord van kennis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2F074-4583-3B18-9145-1CDC578FD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590054"/>
            <a:ext cx="10972800" cy="39933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ZA" b="1" dirty="0" err="1"/>
              <a:t>Handelinge</a:t>
            </a:r>
            <a:r>
              <a:rPr lang="en-ZA" b="1" dirty="0"/>
              <a:t> 9:10-12 </a:t>
            </a:r>
            <a:r>
              <a:rPr lang="en-ZA" dirty="0"/>
              <a:t>En </a:t>
            </a:r>
            <a:r>
              <a:rPr lang="en-ZA" dirty="0" err="1"/>
              <a:t>daar</a:t>
            </a:r>
            <a:r>
              <a:rPr lang="en-ZA" dirty="0"/>
              <a:t> was ’n </a:t>
            </a:r>
            <a:r>
              <a:rPr lang="en-ZA" dirty="0" err="1"/>
              <a:t>dissipel</a:t>
            </a:r>
            <a:r>
              <a:rPr lang="en-ZA" dirty="0"/>
              <a:t> in Damaskus met die naam van Ananías; </a:t>
            </a:r>
            <a:r>
              <a:rPr lang="en-ZA" dirty="0" err="1"/>
              <a:t>en</a:t>
            </a:r>
            <a:r>
              <a:rPr lang="en-ZA" dirty="0"/>
              <a:t> die Here het vir </a:t>
            </a:r>
            <a:r>
              <a:rPr lang="en-ZA" dirty="0" err="1"/>
              <a:t>hom</a:t>
            </a:r>
            <a:r>
              <a:rPr lang="en-ZA" dirty="0"/>
              <a:t> in ’n </a:t>
            </a:r>
            <a:r>
              <a:rPr lang="en-ZA" dirty="0" err="1"/>
              <a:t>gesig</a:t>
            </a:r>
            <a:r>
              <a:rPr lang="en-ZA" dirty="0"/>
              <a:t> </a:t>
            </a:r>
            <a:r>
              <a:rPr lang="en-ZA" dirty="0" err="1"/>
              <a:t>gesê</a:t>
            </a:r>
            <a:r>
              <a:rPr lang="en-ZA" dirty="0"/>
              <a:t>: Ananías! En hy </a:t>
            </a:r>
            <a:r>
              <a:rPr lang="en-ZA" dirty="0" err="1"/>
              <a:t>antwoord</a:t>
            </a:r>
            <a:r>
              <a:rPr lang="en-ZA" dirty="0"/>
              <a:t>: Hier is ek, Here. Toe </a:t>
            </a:r>
            <a:r>
              <a:rPr lang="en-ZA" dirty="0" err="1"/>
              <a:t>sê</a:t>
            </a:r>
            <a:r>
              <a:rPr lang="en-ZA" dirty="0"/>
              <a:t> die Here vir </a:t>
            </a:r>
            <a:r>
              <a:rPr lang="en-ZA" dirty="0" err="1"/>
              <a:t>hom</a:t>
            </a:r>
            <a:r>
              <a:rPr lang="en-ZA" dirty="0"/>
              <a:t>: </a:t>
            </a:r>
            <a:r>
              <a:rPr lang="en-ZA" dirty="0" err="1"/>
              <a:t>Staan</a:t>
            </a:r>
            <a:r>
              <a:rPr lang="en-ZA" dirty="0"/>
              <a:t> op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gaan</a:t>
            </a:r>
            <a:r>
              <a:rPr lang="en-ZA" dirty="0"/>
              <a:t> </a:t>
            </a:r>
            <a:r>
              <a:rPr lang="en-ZA" dirty="0" err="1"/>
              <a:t>na</a:t>
            </a:r>
            <a:r>
              <a:rPr lang="en-ZA" dirty="0"/>
              <a:t> die </a:t>
            </a:r>
            <a:r>
              <a:rPr lang="en-ZA" dirty="0" err="1"/>
              <a:t>straat</a:t>
            </a:r>
            <a:r>
              <a:rPr lang="en-ZA" dirty="0"/>
              <a:t> wat </a:t>
            </a:r>
            <a:r>
              <a:rPr lang="en-ZA" dirty="0" err="1"/>
              <a:t>genoem</a:t>
            </a:r>
            <a:r>
              <a:rPr lang="en-ZA" dirty="0"/>
              <a:t> word </a:t>
            </a:r>
            <a:r>
              <a:rPr lang="en-ZA" dirty="0" err="1"/>
              <a:t>Reguitstraat</a:t>
            </a:r>
            <a:r>
              <a:rPr lang="en-ZA" dirty="0"/>
              <a:t>,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vra</a:t>
            </a:r>
            <a:r>
              <a:rPr lang="en-ZA" dirty="0"/>
              <a:t> in die huis van Judas </a:t>
            </a:r>
            <a:r>
              <a:rPr lang="en-ZA" dirty="0" err="1"/>
              <a:t>na</a:t>
            </a:r>
            <a:r>
              <a:rPr lang="en-ZA" dirty="0"/>
              <a:t> ’n man met die naam van Saulus van Tarsus, want </a:t>
            </a:r>
            <a:r>
              <a:rPr lang="en-ZA" dirty="0" err="1"/>
              <a:t>kyk</a:t>
            </a:r>
            <a:r>
              <a:rPr lang="en-ZA" dirty="0"/>
              <a:t>, hy bid; </a:t>
            </a:r>
            <a:r>
              <a:rPr lang="en-ZA" dirty="0" err="1"/>
              <a:t>en</a:t>
            </a:r>
            <a:r>
              <a:rPr lang="en-ZA" dirty="0"/>
              <a:t> hy (</a:t>
            </a:r>
            <a:r>
              <a:rPr lang="en-ZA" i="1" dirty="0"/>
              <a:t>Saulus</a:t>
            </a:r>
            <a:r>
              <a:rPr lang="en-ZA" dirty="0"/>
              <a:t>) het in ’n </a:t>
            </a:r>
            <a:r>
              <a:rPr lang="en-ZA" dirty="0" err="1"/>
              <a:t>gesig</a:t>
            </a:r>
            <a:r>
              <a:rPr lang="en-ZA" dirty="0"/>
              <a:t> ’n man met die naam van Ananías </a:t>
            </a:r>
            <a:r>
              <a:rPr lang="en-ZA" dirty="0" err="1"/>
              <a:t>sien</a:t>
            </a:r>
            <a:r>
              <a:rPr lang="en-ZA" dirty="0"/>
              <a:t> </a:t>
            </a:r>
            <a:r>
              <a:rPr lang="en-ZA" dirty="0" err="1"/>
              <a:t>inkom</a:t>
            </a:r>
            <a:r>
              <a:rPr lang="en-ZA" dirty="0"/>
              <a:t>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hom</a:t>
            </a:r>
            <a:r>
              <a:rPr lang="en-ZA" dirty="0"/>
              <a:t> die </a:t>
            </a:r>
            <a:r>
              <a:rPr lang="en-ZA" dirty="0" err="1"/>
              <a:t>hande</a:t>
            </a:r>
            <a:r>
              <a:rPr lang="en-ZA" dirty="0"/>
              <a:t> </a:t>
            </a:r>
            <a:r>
              <a:rPr lang="en-ZA" dirty="0" err="1"/>
              <a:t>oplê</a:t>
            </a:r>
            <a:r>
              <a:rPr lang="en-ZA" dirty="0"/>
              <a:t>, </a:t>
            </a:r>
            <a:r>
              <a:rPr lang="en-ZA" dirty="0" err="1"/>
              <a:t>sodat</a:t>
            </a:r>
            <a:r>
              <a:rPr lang="en-ZA" dirty="0"/>
              <a:t> hy weer </a:t>
            </a:r>
            <a:r>
              <a:rPr lang="en-ZA" dirty="0" err="1"/>
              <a:t>kon</a:t>
            </a:r>
            <a:r>
              <a:rPr lang="en-ZA" dirty="0"/>
              <a:t> </a:t>
            </a:r>
            <a:r>
              <a:rPr lang="en-ZA" dirty="0" err="1"/>
              <a:t>sien</a:t>
            </a:r>
            <a:r>
              <a:rPr lang="en-ZA" dirty="0"/>
              <a:t>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087A4-5675-3B5F-10D2-141F5296B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08839-81DD-E6A2-F3A8-3A28A46BA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76" y="274638"/>
            <a:ext cx="9302824" cy="1143000"/>
          </a:xfrm>
        </p:spPr>
        <p:txBody>
          <a:bodyPr>
            <a:normAutofit/>
          </a:bodyPr>
          <a:lstStyle/>
          <a:p>
            <a:r>
              <a:rPr b="1"/>
              <a:t>Woord van wysheid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DC8E4-BBCA-116B-BF39-C6CDB2FDE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62062"/>
            <a:ext cx="10972800" cy="39213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ZA" dirty="0"/>
              <a:t>Is </a:t>
            </a:r>
            <a:r>
              <a:rPr lang="en-ZA" dirty="0" err="1"/>
              <a:t>wanneer</a:t>
            </a:r>
            <a:r>
              <a:rPr lang="en-ZA" dirty="0"/>
              <a:t> </a:t>
            </a:r>
            <a:r>
              <a:rPr lang="en-ZA" dirty="0" err="1"/>
              <a:t>jy</a:t>
            </a:r>
            <a:r>
              <a:rPr lang="en-ZA" dirty="0"/>
              <a:t> </a:t>
            </a:r>
            <a:r>
              <a:rPr lang="en-ZA" dirty="0" err="1"/>
              <a:t>bonatuurlik</a:t>
            </a:r>
            <a:r>
              <a:rPr lang="en-ZA" dirty="0"/>
              <a:t> </a:t>
            </a:r>
            <a:r>
              <a:rPr lang="en-ZA" dirty="0" err="1"/>
              <a:t>gewaarwordinge</a:t>
            </a:r>
            <a:r>
              <a:rPr lang="en-ZA" dirty="0"/>
              <a:t> </a:t>
            </a:r>
            <a:r>
              <a:rPr lang="en-ZA" dirty="0" err="1"/>
              <a:t>ervaar</a:t>
            </a:r>
            <a:r>
              <a:rPr lang="en-ZA" dirty="0"/>
              <a:t> </a:t>
            </a:r>
            <a:r>
              <a:rPr lang="en-ZA" dirty="0" err="1"/>
              <a:t>rondom</a:t>
            </a:r>
            <a:r>
              <a:rPr lang="en-ZA" dirty="0"/>
              <a:t> die </a:t>
            </a:r>
            <a:r>
              <a:rPr lang="en-ZA" dirty="0" err="1"/>
              <a:t>toekoms</a:t>
            </a:r>
            <a:r>
              <a:rPr lang="en-ZA" dirty="0"/>
              <a:t> van 'n </a:t>
            </a:r>
            <a:r>
              <a:rPr lang="en-ZA" dirty="0" err="1"/>
              <a:t>individu</a:t>
            </a:r>
            <a:r>
              <a:rPr lang="en-ZA" dirty="0"/>
              <a:t> of 'n </a:t>
            </a:r>
            <a:r>
              <a:rPr lang="en-ZA" dirty="0" err="1"/>
              <a:t>situasie</a:t>
            </a:r>
            <a:r>
              <a:rPr lang="en-ZA" dirty="0"/>
              <a:t> of </a:t>
            </a:r>
            <a:r>
              <a:rPr lang="en-ZA" dirty="0" err="1"/>
              <a:t>selfs</a:t>
            </a:r>
            <a:r>
              <a:rPr lang="en-ZA" dirty="0"/>
              <a:t> 'n </a:t>
            </a:r>
            <a:r>
              <a:rPr lang="en-ZA" dirty="0" err="1"/>
              <a:t>uitvinding</a:t>
            </a:r>
            <a:r>
              <a:rPr lang="en-ZA" dirty="0"/>
              <a:t> </a:t>
            </a:r>
            <a:r>
              <a:rPr lang="en-ZA" dirty="0" err="1"/>
              <a:t>deur</a:t>
            </a:r>
            <a:r>
              <a:rPr lang="en-ZA" dirty="0"/>
              <a:t> die </a:t>
            </a:r>
            <a:r>
              <a:rPr lang="en-ZA" dirty="0" err="1"/>
              <a:t>inspirasie</a:t>
            </a:r>
            <a:r>
              <a:rPr lang="en-ZA" dirty="0"/>
              <a:t> van die </a:t>
            </a:r>
            <a:r>
              <a:rPr lang="en-ZA" dirty="0" err="1"/>
              <a:t>Heilige</a:t>
            </a:r>
            <a:r>
              <a:rPr lang="en-ZA" dirty="0"/>
              <a:t> Gees.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dirty="0"/>
              <a:t>“Divine solutions”</a:t>
            </a:r>
          </a:p>
        </p:txBody>
      </p:sp>
    </p:spTree>
    <p:extLst>
      <p:ext uri="{BB962C8B-B14F-4D97-AF65-F5344CB8AC3E}">
        <p14:creationId xmlns:p14="http://schemas.microsoft.com/office/powerpoint/2010/main" val="2783680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299E4-2625-4A4D-8F4B-5362174E1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76" y="274638"/>
            <a:ext cx="9302824" cy="1143000"/>
          </a:xfrm>
        </p:spPr>
        <p:txBody>
          <a:bodyPr>
            <a:normAutofit/>
          </a:bodyPr>
          <a:lstStyle/>
          <a:p>
            <a:r>
              <a:rPr b="1"/>
              <a:t>Woord van wysheid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493E4-C9A1-4676-9924-6979F3905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62062"/>
            <a:ext cx="10972800" cy="3921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b="1" dirty="0"/>
              <a:t>Genesis 6:12-22</a:t>
            </a:r>
          </a:p>
          <a:p>
            <a:pPr marL="0" indent="0" algn="just">
              <a:buNone/>
            </a:pPr>
            <a:r>
              <a:rPr lang="en-ZA" dirty="0"/>
              <a:t>En God </a:t>
            </a:r>
            <a:r>
              <a:rPr lang="en-ZA" dirty="0" err="1"/>
              <a:t>sê</a:t>
            </a:r>
            <a:r>
              <a:rPr lang="en-ZA" dirty="0"/>
              <a:t> vir </a:t>
            </a:r>
            <a:r>
              <a:rPr lang="en-ZA" dirty="0" err="1"/>
              <a:t>Noag</a:t>
            </a:r>
            <a:r>
              <a:rPr lang="en-ZA" dirty="0"/>
              <a:t>: Die </a:t>
            </a:r>
            <a:r>
              <a:rPr lang="en-ZA" dirty="0" err="1"/>
              <a:t>einde</a:t>
            </a:r>
            <a:r>
              <a:rPr lang="en-ZA" dirty="0"/>
              <a:t> van alle </a:t>
            </a:r>
            <a:r>
              <a:rPr lang="en-ZA" dirty="0" err="1"/>
              <a:t>vlees</a:t>
            </a:r>
            <a:r>
              <a:rPr lang="en-ZA" dirty="0"/>
              <a:t> het </a:t>
            </a:r>
            <a:r>
              <a:rPr lang="en-ZA" dirty="0" err="1"/>
              <a:t>volgens</a:t>
            </a:r>
            <a:r>
              <a:rPr lang="en-ZA" dirty="0"/>
              <a:t> my </a:t>
            </a:r>
            <a:r>
              <a:rPr lang="en-ZA" dirty="0" err="1"/>
              <a:t>besluit</a:t>
            </a:r>
            <a:r>
              <a:rPr lang="en-ZA" dirty="0"/>
              <a:t> </a:t>
            </a:r>
            <a:r>
              <a:rPr lang="en-ZA" dirty="0" err="1"/>
              <a:t>gekom</a:t>
            </a:r>
            <a:r>
              <a:rPr lang="en-ZA" dirty="0"/>
              <a:t>; want die </a:t>
            </a:r>
            <a:r>
              <a:rPr lang="en-ZA" dirty="0" err="1"/>
              <a:t>aarde</a:t>
            </a:r>
            <a:r>
              <a:rPr lang="en-ZA" dirty="0"/>
              <a:t> is </a:t>
            </a:r>
            <a:r>
              <a:rPr lang="en-ZA" dirty="0" err="1"/>
              <a:t>deur</a:t>
            </a:r>
            <a:r>
              <a:rPr lang="en-ZA" dirty="0"/>
              <a:t> </a:t>
            </a:r>
            <a:r>
              <a:rPr lang="en-ZA" dirty="0" err="1"/>
              <a:t>hulle</a:t>
            </a:r>
            <a:r>
              <a:rPr lang="en-ZA" dirty="0"/>
              <a:t> </a:t>
            </a:r>
            <a:r>
              <a:rPr lang="en-ZA" dirty="0" err="1"/>
              <a:t>vervul</a:t>
            </a:r>
            <a:r>
              <a:rPr lang="en-ZA" dirty="0"/>
              <a:t> met </a:t>
            </a:r>
            <a:r>
              <a:rPr lang="en-ZA" dirty="0" err="1"/>
              <a:t>geweld</a:t>
            </a:r>
            <a:r>
              <a:rPr lang="en-ZA" dirty="0"/>
              <a:t>. En </a:t>
            </a:r>
            <a:r>
              <a:rPr lang="en-ZA" dirty="0" err="1"/>
              <a:t>kyk</a:t>
            </a:r>
            <a:r>
              <a:rPr lang="en-ZA" dirty="0"/>
              <a:t>, </a:t>
            </a:r>
            <a:r>
              <a:rPr lang="en-ZA" u="sng" dirty="0"/>
              <a:t>Ek </a:t>
            </a:r>
            <a:r>
              <a:rPr lang="en-ZA" u="sng" dirty="0" err="1"/>
              <a:t>gaan</a:t>
            </a:r>
            <a:r>
              <a:rPr lang="en-ZA" dirty="0"/>
              <a:t> </a:t>
            </a:r>
            <a:r>
              <a:rPr lang="en-ZA" dirty="0" err="1"/>
              <a:t>hulle</a:t>
            </a:r>
            <a:r>
              <a:rPr lang="en-ZA" dirty="0"/>
              <a:t> </a:t>
            </a:r>
            <a:r>
              <a:rPr lang="en-ZA" dirty="0" err="1"/>
              <a:t>saam</a:t>
            </a:r>
            <a:r>
              <a:rPr lang="en-ZA" dirty="0"/>
              <a:t> met die </a:t>
            </a:r>
            <a:r>
              <a:rPr lang="en-ZA" dirty="0" err="1"/>
              <a:t>aarde</a:t>
            </a:r>
            <a:r>
              <a:rPr lang="en-ZA" dirty="0"/>
              <a:t> </a:t>
            </a:r>
            <a:r>
              <a:rPr lang="en-ZA" dirty="0" err="1"/>
              <a:t>verdelg</a:t>
            </a:r>
            <a:r>
              <a:rPr lang="en-ZA" dirty="0"/>
              <a:t>. Maak vir </a:t>
            </a:r>
            <a:r>
              <a:rPr lang="en-ZA" dirty="0" err="1"/>
              <a:t>jou</a:t>
            </a:r>
            <a:r>
              <a:rPr lang="en-ZA" dirty="0"/>
              <a:t> ’n ark van </a:t>
            </a:r>
            <a:r>
              <a:rPr lang="en-ZA" dirty="0" err="1"/>
              <a:t>goferhout</a:t>
            </a:r>
            <a:r>
              <a:rPr lang="en-Z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0244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74D5B-2665-4C53-E2CA-2D6F36AFE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D0A58-A34F-936C-67F9-FA8A9406D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76" y="274638"/>
            <a:ext cx="9302824" cy="1143000"/>
          </a:xfrm>
        </p:spPr>
        <p:txBody>
          <a:bodyPr>
            <a:normAutofit/>
          </a:bodyPr>
          <a:lstStyle/>
          <a:p>
            <a:r>
              <a:rPr b="1"/>
              <a:t>Woord van wysheid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480EF-2658-9BD5-6EB9-7A6496C1C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62062"/>
            <a:ext cx="10972800" cy="3921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b="1" dirty="0" err="1"/>
              <a:t>Handelinge</a:t>
            </a:r>
            <a:r>
              <a:rPr lang="en-ZA" b="1" dirty="0"/>
              <a:t> 11:27-30</a:t>
            </a:r>
          </a:p>
          <a:p>
            <a:pPr marL="0" indent="0" algn="just">
              <a:buNone/>
            </a:pPr>
            <a:r>
              <a:rPr lang="en-ZA" dirty="0"/>
              <a:t>En in </a:t>
            </a:r>
            <a:r>
              <a:rPr lang="en-ZA" dirty="0" err="1"/>
              <a:t>dié</a:t>
            </a:r>
            <a:r>
              <a:rPr lang="en-ZA" dirty="0"/>
              <a:t> </a:t>
            </a:r>
            <a:r>
              <a:rPr lang="en-ZA" dirty="0" err="1"/>
              <a:t>dae</a:t>
            </a:r>
            <a:r>
              <a:rPr lang="en-ZA" dirty="0"/>
              <a:t> het </a:t>
            </a:r>
            <a:r>
              <a:rPr lang="en-ZA" dirty="0" err="1"/>
              <a:t>daar</a:t>
            </a:r>
            <a:r>
              <a:rPr lang="en-ZA" dirty="0"/>
              <a:t> </a:t>
            </a:r>
            <a:r>
              <a:rPr lang="en-ZA" dirty="0" err="1"/>
              <a:t>profete</a:t>
            </a:r>
            <a:r>
              <a:rPr lang="en-ZA" dirty="0"/>
              <a:t> van Jerusalem </a:t>
            </a:r>
            <a:r>
              <a:rPr lang="en-ZA" dirty="0" err="1"/>
              <a:t>na</a:t>
            </a:r>
            <a:r>
              <a:rPr lang="en-ZA" dirty="0"/>
              <a:t> </a:t>
            </a:r>
            <a:r>
              <a:rPr lang="en-ZA" dirty="0" err="1"/>
              <a:t>Antiochíë</a:t>
            </a:r>
            <a:r>
              <a:rPr lang="en-ZA" dirty="0"/>
              <a:t> </a:t>
            </a:r>
            <a:r>
              <a:rPr lang="en-ZA" dirty="0" err="1"/>
              <a:t>afgekom</a:t>
            </a:r>
            <a:r>
              <a:rPr lang="en-ZA" dirty="0"/>
              <a:t>. En </a:t>
            </a:r>
            <a:r>
              <a:rPr lang="en-ZA" dirty="0" err="1"/>
              <a:t>een</a:t>
            </a:r>
            <a:r>
              <a:rPr lang="en-ZA" dirty="0"/>
              <a:t> van </a:t>
            </a:r>
            <a:r>
              <a:rPr lang="en-ZA" dirty="0" err="1"/>
              <a:t>hulle</a:t>
            </a:r>
            <a:r>
              <a:rPr lang="en-ZA" dirty="0"/>
              <a:t> met die naam van </a:t>
            </a:r>
            <a:r>
              <a:rPr lang="en-ZA" dirty="0" err="1"/>
              <a:t>Ágabus</a:t>
            </a:r>
            <a:r>
              <a:rPr lang="en-ZA" dirty="0"/>
              <a:t> het </a:t>
            </a:r>
            <a:r>
              <a:rPr lang="en-ZA" dirty="0" err="1"/>
              <a:t>opgestaan</a:t>
            </a:r>
            <a:r>
              <a:rPr lang="en-ZA" dirty="0"/>
              <a:t>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deur</a:t>
            </a:r>
            <a:r>
              <a:rPr lang="en-ZA" dirty="0"/>
              <a:t> die </a:t>
            </a:r>
            <a:r>
              <a:rPr lang="en-ZA" dirty="0" err="1"/>
              <a:t>Heilige</a:t>
            </a:r>
            <a:r>
              <a:rPr lang="en-ZA" dirty="0"/>
              <a:t> Gees </a:t>
            </a:r>
            <a:r>
              <a:rPr lang="en-ZA" dirty="0" err="1"/>
              <a:t>te</a:t>
            </a:r>
            <a:r>
              <a:rPr lang="en-ZA" dirty="0"/>
              <a:t> </a:t>
            </a:r>
            <a:r>
              <a:rPr lang="en-ZA" dirty="0" err="1"/>
              <a:t>kenne</a:t>
            </a:r>
            <a:r>
              <a:rPr lang="en-ZA" dirty="0"/>
              <a:t> </a:t>
            </a:r>
            <a:r>
              <a:rPr lang="en-ZA" dirty="0" err="1"/>
              <a:t>gegee</a:t>
            </a:r>
            <a:r>
              <a:rPr lang="en-ZA" dirty="0"/>
              <a:t> </a:t>
            </a:r>
            <a:r>
              <a:rPr lang="en-ZA" dirty="0" err="1"/>
              <a:t>dat</a:t>
            </a:r>
            <a:r>
              <a:rPr lang="en-ZA" dirty="0"/>
              <a:t> </a:t>
            </a:r>
            <a:r>
              <a:rPr lang="en-ZA" dirty="0" err="1"/>
              <a:t>daar</a:t>
            </a:r>
            <a:r>
              <a:rPr lang="en-ZA" dirty="0"/>
              <a:t> ’n </a:t>
            </a:r>
            <a:r>
              <a:rPr lang="en-ZA" u="sng" dirty="0" err="1"/>
              <a:t>groot</a:t>
            </a:r>
            <a:r>
              <a:rPr lang="en-ZA" u="sng" dirty="0"/>
              <a:t> </a:t>
            </a:r>
            <a:r>
              <a:rPr lang="en-ZA" u="sng" dirty="0" err="1"/>
              <a:t>hongersnood</a:t>
            </a:r>
            <a:r>
              <a:rPr lang="en-ZA" dirty="0"/>
              <a:t> </a:t>
            </a:r>
            <a:r>
              <a:rPr lang="en-ZA" dirty="0" err="1"/>
              <a:t>oor</a:t>
            </a:r>
            <a:r>
              <a:rPr lang="en-ZA" dirty="0"/>
              <a:t> die hele </a:t>
            </a:r>
            <a:r>
              <a:rPr lang="en-ZA" dirty="0" err="1"/>
              <a:t>wêreld</a:t>
            </a:r>
            <a:r>
              <a:rPr lang="en-ZA" dirty="0"/>
              <a:t> sou </a:t>
            </a:r>
            <a:r>
              <a:rPr lang="en-ZA" dirty="0" err="1"/>
              <a:t>kom</a:t>
            </a:r>
            <a:r>
              <a:rPr lang="en-ZA" dirty="0"/>
              <a:t>, ... En die </a:t>
            </a:r>
            <a:r>
              <a:rPr lang="en-ZA" dirty="0" err="1"/>
              <a:t>dissipels</a:t>
            </a:r>
            <a:r>
              <a:rPr lang="en-ZA" dirty="0"/>
              <a:t> het </a:t>
            </a:r>
            <a:r>
              <a:rPr lang="en-ZA" dirty="0" err="1"/>
              <a:t>besluit</a:t>
            </a:r>
            <a:r>
              <a:rPr lang="en-ZA" dirty="0"/>
              <a:t> </a:t>
            </a:r>
            <a:r>
              <a:rPr lang="en-ZA" dirty="0" err="1"/>
              <a:t>dat</a:t>
            </a:r>
            <a:r>
              <a:rPr lang="en-ZA" dirty="0"/>
              <a:t> </a:t>
            </a:r>
            <a:r>
              <a:rPr lang="en-ZA" dirty="0" err="1"/>
              <a:t>iedereen</a:t>
            </a:r>
            <a:r>
              <a:rPr lang="en-ZA" dirty="0"/>
              <a:t> van </a:t>
            </a:r>
            <a:r>
              <a:rPr lang="en-ZA" dirty="0" err="1"/>
              <a:t>hulle</a:t>
            </a:r>
            <a:r>
              <a:rPr lang="en-ZA" dirty="0"/>
              <a:t> </a:t>
            </a:r>
            <a:r>
              <a:rPr lang="en-ZA" dirty="0" err="1"/>
              <a:t>na</a:t>
            </a:r>
            <a:r>
              <a:rPr lang="en-ZA" dirty="0"/>
              <a:t> </a:t>
            </a:r>
            <a:r>
              <a:rPr lang="en-ZA" dirty="0" err="1"/>
              <a:t>sy</a:t>
            </a:r>
            <a:r>
              <a:rPr lang="en-ZA" dirty="0"/>
              <a:t> </a:t>
            </a:r>
            <a:r>
              <a:rPr lang="en-ZA" dirty="0" err="1"/>
              <a:t>vermoë</a:t>
            </a:r>
            <a:r>
              <a:rPr lang="en-ZA" dirty="0"/>
              <a:t> </a:t>
            </a:r>
            <a:r>
              <a:rPr lang="en-ZA" dirty="0" err="1"/>
              <a:t>iets</a:t>
            </a:r>
            <a:r>
              <a:rPr lang="en-ZA" dirty="0"/>
              <a:t> sou </a:t>
            </a:r>
            <a:r>
              <a:rPr lang="en-ZA" dirty="0" err="1"/>
              <a:t>stuur</a:t>
            </a:r>
            <a:r>
              <a:rPr lang="en-ZA" dirty="0"/>
              <a:t> tot </a:t>
            </a:r>
            <a:r>
              <a:rPr lang="en-ZA" dirty="0" err="1"/>
              <a:t>versorging</a:t>
            </a:r>
            <a:r>
              <a:rPr lang="en-ZA" dirty="0"/>
              <a:t> van die </a:t>
            </a:r>
            <a:r>
              <a:rPr lang="en-ZA" dirty="0" err="1"/>
              <a:t>broeders</a:t>
            </a:r>
            <a:r>
              <a:rPr lang="en-ZA" dirty="0"/>
              <a:t> wat in </a:t>
            </a:r>
            <a:r>
              <a:rPr lang="en-ZA" dirty="0" err="1"/>
              <a:t>Judéa</a:t>
            </a:r>
            <a:r>
              <a:rPr lang="en-ZA" dirty="0"/>
              <a:t> </a:t>
            </a:r>
            <a:r>
              <a:rPr lang="en-ZA" dirty="0" err="1"/>
              <a:t>woon</a:t>
            </a:r>
            <a:r>
              <a:rPr lang="en-Z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5354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E8262-5765-E1BF-924B-09B7E706C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83920-B806-DAA3-57E8-3C1D0C0EB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76" y="274638"/>
            <a:ext cx="9302824" cy="1143000"/>
          </a:xfrm>
        </p:spPr>
        <p:txBody>
          <a:bodyPr>
            <a:normAutofit/>
          </a:bodyPr>
          <a:lstStyle/>
          <a:p>
            <a:r>
              <a:rPr b="1"/>
              <a:t>Woord van wysheid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F4A93-4DFF-25F1-2D39-FA91D5B0D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62062"/>
            <a:ext cx="10972800" cy="3921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b="1" dirty="0" err="1"/>
              <a:t>Handelinge</a:t>
            </a:r>
            <a:r>
              <a:rPr lang="en-ZA" b="1" dirty="0"/>
              <a:t> 21:10-14</a:t>
            </a:r>
            <a:br>
              <a:rPr lang="en-ZA" b="1" dirty="0"/>
            </a:br>
            <a:r>
              <a:rPr lang="en-ZA" dirty="0"/>
              <a:t>En </a:t>
            </a:r>
            <a:r>
              <a:rPr lang="en-ZA" dirty="0" err="1"/>
              <a:t>onderwyl</a:t>
            </a:r>
            <a:r>
              <a:rPr lang="en-ZA" dirty="0"/>
              <a:t> </a:t>
            </a:r>
            <a:r>
              <a:rPr lang="en-ZA" dirty="0" err="1"/>
              <a:t>ons</a:t>
            </a:r>
            <a:r>
              <a:rPr lang="en-ZA" dirty="0"/>
              <a:t> </a:t>
            </a:r>
            <a:r>
              <a:rPr lang="en-ZA" dirty="0" err="1"/>
              <a:t>baie</a:t>
            </a:r>
            <a:r>
              <a:rPr lang="en-ZA" dirty="0"/>
              <a:t> </a:t>
            </a:r>
            <a:r>
              <a:rPr lang="en-ZA" dirty="0" err="1"/>
              <a:t>dae</a:t>
            </a:r>
            <a:r>
              <a:rPr lang="en-ZA" dirty="0"/>
              <a:t> </a:t>
            </a:r>
            <a:r>
              <a:rPr lang="en-ZA" dirty="0" err="1"/>
              <a:t>daar</a:t>
            </a:r>
            <a:r>
              <a:rPr lang="en-ZA" dirty="0"/>
              <a:t> </a:t>
            </a:r>
            <a:r>
              <a:rPr lang="en-ZA" dirty="0" err="1"/>
              <a:t>oorgebly</a:t>
            </a:r>
            <a:r>
              <a:rPr lang="en-ZA" dirty="0"/>
              <a:t> het, het ’n </a:t>
            </a:r>
            <a:r>
              <a:rPr lang="en-ZA" dirty="0" err="1"/>
              <a:t>sekere</a:t>
            </a:r>
            <a:r>
              <a:rPr lang="en-ZA" dirty="0"/>
              <a:t> </a:t>
            </a:r>
            <a:r>
              <a:rPr lang="en-ZA" dirty="0" err="1"/>
              <a:t>profeet</a:t>
            </a:r>
            <a:r>
              <a:rPr lang="en-ZA" dirty="0"/>
              <a:t> met die naam van </a:t>
            </a:r>
            <a:r>
              <a:rPr lang="en-ZA" dirty="0" err="1"/>
              <a:t>Ágabus</a:t>
            </a:r>
            <a:r>
              <a:rPr lang="en-ZA" dirty="0"/>
              <a:t> van </a:t>
            </a:r>
            <a:r>
              <a:rPr lang="en-ZA" dirty="0" err="1"/>
              <a:t>Judéa</a:t>
            </a:r>
            <a:r>
              <a:rPr lang="en-ZA" dirty="0"/>
              <a:t> </a:t>
            </a:r>
            <a:r>
              <a:rPr lang="en-ZA" dirty="0" err="1"/>
              <a:t>afgekom</a:t>
            </a:r>
            <a:r>
              <a:rPr lang="en-ZA" dirty="0"/>
              <a:t>. En toe hy by </a:t>
            </a:r>
            <a:r>
              <a:rPr lang="en-ZA" dirty="0" err="1"/>
              <a:t>ons</a:t>
            </a:r>
            <a:r>
              <a:rPr lang="en-ZA" dirty="0"/>
              <a:t> </a:t>
            </a:r>
            <a:r>
              <a:rPr lang="en-ZA" dirty="0" err="1"/>
              <a:t>kom</a:t>
            </a:r>
            <a:r>
              <a:rPr lang="en-ZA" dirty="0"/>
              <a:t>, neem hy die </a:t>
            </a:r>
            <a:r>
              <a:rPr lang="en-ZA" dirty="0" err="1"/>
              <a:t>gordel</a:t>
            </a:r>
            <a:r>
              <a:rPr lang="en-ZA" dirty="0"/>
              <a:t> van Paulus </a:t>
            </a:r>
            <a:r>
              <a:rPr lang="en-ZA" dirty="0" err="1"/>
              <a:t>en</a:t>
            </a:r>
            <a:r>
              <a:rPr lang="en-ZA" dirty="0"/>
              <a:t> bind </a:t>
            </a:r>
            <a:r>
              <a:rPr lang="en-ZA" dirty="0" err="1"/>
              <a:t>sy</a:t>
            </a:r>
            <a:r>
              <a:rPr lang="en-ZA" dirty="0"/>
              <a:t> </a:t>
            </a:r>
            <a:r>
              <a:rPr lang="en-ZA" dirty="0" err="1"/>
              <a:t>eie</a:t>
            </a:r>
            <a:r>
              <a:rPr lang="en-ZA" dirty="0"/>
              <a:t> </a:t>
            </a:r>
            <a:r>
              <a:rPr lang="en-ZA" dirty="0" err="1"/>
              <a:t>hande</a:t>
            </a:r>
            <a:r>
              <a:rPr lang="en-ZA" dirty="0"/>
              <a:t>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voete</a:t>
            </a:r>
            <a:r>
              <a:rPr lang="en-ZA" dirty="0"/>
              <a:t>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sê</a:t>
            </a:r>
            <a:r>
              <a:rPr lang="en-ZA" dirty="0"/>
              <a:t>: </a:t>
            </a:r>
            <a:r>
              <a:rPr lang="en-ZA" dirty="0" err="1"/>
              <a:t>Dít</a:t>
            </a:r>
            <a:r>
              <a:rPr lang="en-ZA" dirty="0"/>
              <a:t> </a:t>
            </a:r>
            <a:r>
              <a:rPr lang="en-ZA" dirty="0" err="1"/>
              <a:t>spreek</a:t>
            </a:r>
            <a:r>
              <a:rPr lang="en-ZA" dirty="0"/>
              <a:t> die </a:t>
            </a:r>
            <a:r>
              <a:rPr lang="en-ZA" dirty="0" err="1"/>
              <a:t>Heilige</a:t>
            </a:r>
            <a:r>
              <a:rPr lang="en-ZA" dirty="0"/>
              <a:t> Gees: So </a:t>
            </a:r>
            <a:r>
              <a:rPr lang="en-ZA" dirty="0" err="1"/>
              <a:t>sal</a:t>
            </a:r>
            <a:r>
              <a:rPr lang="en-ZA" dirty="0"/>
              <a:t> die Jode die man </a:t>
            </a:r>
            <a:r>
              <a:rPr lang="en-ZA" dirty="0" err="1"/>
              <a:t>wie</a:t>
            </a:r>
            <a:r>
              <a:rPr lang="en-ZA" dirty="0"/>
              <a:t> se </a:t>
            </a:r>
            <a:r>
              <a:rPr lang="en-ZA" dirty="0" err="1"/>
              <a:t>gordel</a:t>
            </a:r>
            <a:r>
              <a:rPr lang="en-ZA" dirty="0"/>
              <a:t> </a:t>
            </a:r>
            <a:r>
              <a:rPr lang="en-ZA" dirty="0" err="1"/>
              <a:t>dit</a:t>
            </a:r>
            <a:r>
              <a:rPr lang="en-ZA" dirty="0"/>
              <a:t> is, in Jerusalem bind </a:t>
            </a:r>
            <a:r>
              <a:rPr lang="en-ZA" dirty="0" err="1"/>
              <a:t>en</a:t>
            </a:r>
            <a:r>
              <a:rPr lang="en-ZA" dirty="0"/>
              <a:t> in die </a:t>
            </a:r>
            <a:r>
              <a:rPr lang="en-ZA" dirty="0" err="1"/>
              <a:t>hande</a:t>
            </a:r>
            <a:r>
              <a:rPr lang="en-ZA" dirty="0"/>
              <a:t> van </a:t>
            </a:r>
            <a:r>
              <a:rPr lang="en-ZA" dirty="0" err="1"/>
              <a:t>heidene</a:t>
            </a:r>
            <a:r>
              <a:rPr lang="en-ZA" dirty="0"/>
              <a:t> </a:t>
            </a:r>
            <a:r>
              <a:rPr lang="en-ZA" dirty="0" err="1"/>
              <a:t>oorlewer</a:t>
            </a:r>
            <a:r>
              <a:rPr lang="en-Z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63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A761A-6C8D-4AA5-974B-9AF13E567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4" y="274638"/>
            <a:ext cx="9230816" cy="1143000"/>
          </a:xfrm>
        </p:spPr>
        <p:txBody>
          <a:bodyPr>
            <a:normAutofit/>
          </a:bodyPr>
          <a:lstStyle/>
          <a:p>
            <a:r>
              <a:rPr b="1"/>
              <a:t>Onderskeiding van geeste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430BE-ADAF-49CE-A176-EF0B7AAC8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62062"/>
            <a:ext cx="10972800" cy="39213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ZA" dirty="0"/>
              <a:t>Is om </a:t>
            </a:r>
            <a:r>
              <a:rPr lang="en-ZA" dirty="0" err="1"/>
              <a:t>bonatuurlike</a:t>
            </a:r>
            <a:r>
              <a:rPr lang="en-ZA" dirty="0"/>
              <a:t> </a:t>
            </a:r>
            <a:r>
              <a:rPr lang="en-ZA" dirty="0" err="1"/>
              <a:t>insig</a:t>
            </a:r>
            <a:r>
              <a:rPr lang="en-ZA" dirty="0"/>
              <a:t> </a:t>
            </a:r>
            <a:r>
              <a:rPr lang="en-ZA" dirty="0" err="1"/>
              <a:t>te</a:t>
            </a:r>
            <a:r>
              <a:rPr lang="en-ZA" dirty="0"/>
              <a:t> </a:t>
            </a:r>
            <a:r>
              <a:rPr lang="en-ZA" dirty="0" err="1"/>
              <a:t>hê</a:t>
            </a:r>
            <a:r>
              <a:rPr lang="en-ZA" dirty="0"/>
              <a:t> in die </a:t>
            </a:r>
            <a:r>
              <a:rPr lang="en-ZA" dirty="0" err="1"/>
              <a:t>geesteswêreld</a:t>
            </a:r>
            <a:r>
              <a:rPr lang="en-ZA" dirty="0"/>
              <a:t> om die </a:t>
            </a:r>
            <a:r>
              <a:rPr lang="en-ZA" dirty="0" err="1"/>
              <a:t>aard</a:t>
            </a:r>
            <a:r>
              <a:rPr lang="en-ZA" dirty="0"/>
              <a:t>, </a:t>
            </a:r>
            <a:r>
              <a:rPr lang="en-ZA" dirty="0" err="1"/>
              <a:t>natuur</a:t>
            </a:r>
            <a:r>
              <a:rPr lang="en-ZA" dirty="0"/>
              <a:t> of </a:t>
            </a:r>
            <a:r>
              <a:rPr lang="en-ZA" dirty="0" err="1"/>
              <a:t>bron</a:t>
            </a:r>
            <a:r>
              <a:rPr lang="en-ZA" dirty="0"/>
              <a:t> van 'n </a:t>
            </a:r>
            <a:r>
              <a:rPr lang="en-ZA" dirty="0" err="1"/>
              <a:t>atmosfeer</a:t>
            </a:r>
            <a:r>
              <a:rPr lang="en-ZA" dirty="0"/>
              <a:t> of </a:t>
            </a:r>
            <a:r>
              <a:rPr lang="en-ZA" dirty="0" err="1"/>
              <a:t>individu</a:t>
            </a:r>
            <a:r>
              <a:rPr lang="en-ZA" dirty="0"/>
              <a:t> </a:t>
            </a:r>
            <a:r>
              <a:rPr lang="en-ZA" dirty="0" err="1"/>
              <a:t>te</a:t>
            </a:r>
            <a:r>
              <a:rPr lang="en-ZA" dirty="0"/>
              <a:t> </a:t>
            </a:r>
            <a:r>
              <a:rPr lang="en-ZA" dirty="0" err="1"/>
              <a:t>kan</a:t>
            </a:r>
            <a:r>
              <a:rPr lang="en-ZA" dirty="0"/>
              <a:t> </a:t>
            </a:r>
            <a:r>
              <a:rPr lang="en-ZA" dirty="0" err="1"/>
              <a:t>eien</a:t>
            </a:r>
            <a:r>
              <a:rPr lang="en-ZA" dirty="0"/>
              <a:t> </a:t>
            </a:r>
            <a:r>
              <a:rPr lang="en-ZA" dirty="0" err="1"/>
              <a:t>deur</a:t>
            </a:r>
            <a:r>
              <a:rPr lang="en-ZA" dirty="0"/>
              <a:t> die </a:t>
            </a:r>
            <a:r>
              <a:rPr lang="en-ZA" dirty="0" err="1"/>
              <a:t>inspirasie</a:t>
            </a:r>
            <a:r>
              <a:rPr lang="en-ZA" dirty="0"/>
              <a:t> van die </a:t>
            </a:r>
            <a:r>
              <a:rPr lang="en-ZA" dirty="0" err="1"/>
              <a:t>Heilige</a:t>
            </a:r>
            <a:r>
              <a:rPr lang="en-ZA" dirty="0"/>
              <a:t> Gees.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9987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7878C-37EC-A214-F3CA-59890D8C1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F42C0-9585-7461-40AB-7BEC0F300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4" y="274638"/>
            <a:ext cx="9230816" cy="1143000"/>
          </a:xfrm>
        </p:spPr>
        <p:txBody>
          <a:bodyPr>
            <a:normAutofit/>
          </a:bodyPr>
          <a:lstStyle/>
          <a:p>
            <a:r>
              <a:rPr lang="en-US" b="1" dirty="0" err="1"/>
              <a:t>Klassifisering</a:t>
            </a:r>
            <a:r>
              <a:rPr lang="en-US" b="1" dirty="0"/>
              <a:t> van </a:t>
            </a:r>
            <a:r>
              <a:rPr b="1" dirty="0" err="1"/>
              <a:t>geeste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77A8C-E77E-9AB9-CEB8-88ECF0FFA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4" y="2662062"/>
            <a:ext cx="10972800" cy="39213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ZA" dirty="0"/>
              <a:t>Die </a:t>
            </a:r>
            <a:r>
              <a:rPr lang="en-ZA" dirty="0" err="1"/>
              <a:t>Heilige</a:t>
            </a:r>
            <a:r>
              <a:rPr lang="en-ZA" dirty="0"/>
              <a:t> Gees	- Joh 1:32</a:t>
            </a:r>
          </a:p>
          <a:p>
            <a:pPr marL="0" indent="0">
              <a:buNone/>
            </a:pPr>
            <a:r>
              <a:rPr lang="en-ZA" dirty="0"/>
              <a:t>Engele		- Luk 22:43, Joh 20:11-13, Hand 14:8-10</a:t>
            </a:r>
          </a:p>
          <a:p>
            <a:pPr marL="0" indent="0">
              <a:buNone/>
            </a:pPr>
            <a:r>
              <a:rPr lang="en-ZA" dirty="0" err="1"/>
              <a:t>Menslike</a:t>
            </a:r>
            <a:r>
              <a:rPr lang="en-ZA" dirty="0"/>
              <a:t> </a:t>
            </a:r>
            <a:r>
              <a:rPr lang="en-ZA" dirty="0" err="1"/>
              <a:t>geeste</a:t>
            </a:r>
            <a:r>
              <a:rPr lang="en-ZA" dirty="0"/>
              <a:t>	- Hand 5:1-12, Joh 1:48, Hand 8:21, Mat 22:18</a:t>
            </a:r>
          </a:p>
          <a:p>
            <a:pPr marL="0" indent="0">
              <a:buNone/>
            </a:pPr>
            <a:r>
              <a:rPr lang="en-ZA" dirty="0"/>
              <a:t>Bose </a:t>
            </a:r>
            <a:r>
              <a:rPr lang="en-ZA" dirty="0" err="1"/>
              <a:t>geeste</a:t>
            </a:r>
            <a:r>
              <a:rPr lang="en-ZA" dirty="0"/>
              <a:t>	- Hand 16:16-28, Luk 13:11-17, Mar 9:17 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r>
              <a:rPr lang="en-ZA" dirty="0"/>
              <a:t>1 Joh 4:4 Julle is </a:t>
            </a:r>
            <a:r>
              <a:rPr lang="en-ZA" dirty="0" err="1"/>
              <a:t>uit</a:t>
            </a:r>
            <a:r>
              <a:rPr lang="en-ZA" dirty="0"/>
              <a:t> God, my </a:t>
            </a:r>
            <a:r>
              <a:rPr lang="en-ZA" dirty="0" err="1"/>
              <a:t>kinders</a:t>
            </a:r>
            <a:r>
              <a:rPr lang="en-ZA" dirty="0"/>
              <a:t>, </a:t>
            </a:r>
            <a:r>
              <a:rPr lang="en-ZA" dirty="0" err="1"/>
              <a:t>en</a:t>
            </a:r>
            <a:r>
              <a:rPr lang="en-ZA" dirty="0"/>
              <a:t> het </a:t>
            </a:r>
            <a:r>
              <a:rPr lang="en-ZA" dirty="0" err="1"/>
              <a:t>hulle</a:t>
            </a:r>
            <a:r>
              <a:rPr lang="en-ZA" dirty="0"/>
              <a:t> </a:t>
            </a:r>
            <a:r>
              <a:rPr lang="en-ZA" dirty="0" err="1"/>
              <a:t>oorwin</a:t>
            </a:r>
            <a:r>
              <a:rPr lang="en-ZA" dirty="0"/>
              <a:t>, </a:t>
            </a:r>
            <a:r>
              <a:rPr lang="en-ZA" dirty="0" err="1"/>
              <a:t>omdat</a:t>
            </a:r>
            <a:r>
              <a:rPr lang="en-ZA" dirty="0"/>
              <a:t> Hy wat in </a:t>
            </a:r>
            <a:r>
              <a:rPr lang="en-ZA" dirty="0" err="1"/>
              <a:t>julle</a:t>
            </a:r>
            <a:r>
              <a:rPr lang="en-ZA" dirty="0"/>
              <a:t> is, </a:t>
            </a:r>
            <a:r>
              <a:rPr lang="en-ZA" dirty="0" err="1"/>
              <a:t>groter</a:t>
            </a:r>
            <a:r>
              <a:rPr lang="en-ZA" dirty="0"/>
              <a:t> is as hy wat in die </a:t>
            </a:r>
            <a:r>
              <a:rPr lang="en-ZA" dirty="0" err="1"/>
              <a:t>wêreld</a:t>
            </a:r>
            <a:r>
              <a:rPr lang="en-ZA" dirty="0"/>
              <a:t> is.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1181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A72EE2-62AF-4610-A84B-B7FD352B7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9656" y="274638"/>
            <a:ext cx="8582744" cy="11430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b="1" dirty="0"/>
              <a:t>Wat </a:t>
            </a:r>
            <a:r>
              <a:rPr lang="en-US" b="1" dirty="0" err="1"/>
              <a:t>ons</a:t>
            </a:r>
            <a:r>
              <a:rPr lang="en-US" b="1" dirty="0"/>
              <a:t> </a:t>
            </a:r>
            <a:r>
              <a:rPr lang="en-US" b="1" dirty="0" err="1"/>
              <a:t>kan</a:t>
            </a:r>
            <a:r>
              <a:rPr lang="en-US" b="1" dirty="0"/>
              <a:t> </a:t>
            </a:r>
            <a:r>
              <a:rPr lang="en-US" b="1" dirty="0" err="1"/>
              <a:t>onderskei</a:t>
            </a:r>
            <a:r>
              <a:rPr lang="en-US" b="1" dirty="0"/>
              <a:t>:</a:t>
            </a:r>
            <a:endParaRPr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3999DF-EA07-4413-B72C-5ABD3537D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62882"/>
            <a:ext cx="10972800" cy="432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dirty="0" err="1"/>
              <a:t>Demoniese</a:t>
            </a:r>
            <a:r>
              <a:rPr lang="en-ZA" dirty="0"/>
              <a:t> </a:t>
            </a:r>
            <a:r>
              <a:rPr lang="en-ZA" dirty="0" err="1"/>
              <a:t>teenwoordigheid</a:t>
            </a:r>
            <a:r>
              <a:rPr lang="en-ZA" dirty="0"/>
              <a:t> 		- Mark 16:17-18 </a:t>
            </a:r>
          </a:p>
          <a:p>
            <a:pPr marL="0" indent="0">
              <a:buNone/>
            </a:pPr>
            <a:r>
              <a:rPr lang="en-ZA" dirty="0" err="1"/>
              <a:t>Demoniese</a:t>
            </a:r>
            <a:r>
              <a:rPr lang="en-ZA" dirty="0"/>
              <a:t> </a:t>
            </a:r>
            <a:r>
              <a:rPr lang="en-ZA" dirty="0" err="1"/>
              <a:t>teenstand</a:t>
            </a:r>
            <a:r>
              <a:rPr lang="en-ZA" dirty="0"/>
              <a:t> 			- Hand 13:6-10 </a:t>
            </a:r>
          </a:p>
          <a:p>
            <a:pPr marL="0" indent="0">
              <a:buNone/>
            </a:pPr>
            <a:r>
              <a:rPr lang="en-ZA" dirty="0"/>
              <a:t>Die gees </a:t>
            </a:r>
            <a:r>
              <a:rPr lang="en-ZA" dirty="0" err="1"/>
              <a:t>agter</a:t>
            </a:r>
            <a:r>
              <a:rPr lang="en-ZA" dirty="0"/>
              <a:t> die </a:t>
            </a:r>
            <a:r>
              <a:rPr lang="en-ZA" dirty="0" err="1"/>
              <a:t>woorde</a:t>
            </a:r>
            <a:r>
              <a:rPr lang="en-ZA" dirty="0"/>
              <a:t> 			- Hand 16:16</a:t>
            </a:r>
          </a:p>
          <a:p>
            <a:pPr marL="0" indent="0">
              <a:buNone/>
            </a:pPr>
            <a:r>
              <a:rPr lang="en-ZA" dirty="0"/>
              <a:t>Die gees </a:t>
            </a:r>
            <a:r>
              <a:rPr lang="en-ZA" dirty="0" err="1"/>
              <a:t>agter</a:t>
            </a:r>
            <a:r>
              <a:rPr lang="en-ZA" dirty="0"/>
              <a:t> die </a:t>
            </a:r>
            <a:r>
              <a:rPr lang="en-ZA" dirty="0" err="1"/>
              <a:t>lering</a:t>
            </a:r>
            <a:r>
              <a:rPr lang="en-ZA" dirty="0"/>
              <a:t> 			- 1 Tim 4:1-2 </a:t>
            </a:r>
          </a:p>
          <a:p>
            <a:pPr marL="0" indent="0">
              <a:buNone/>
            </a:pPr>
            <a:r>
              <a:rPr lang="en-ZA" dirty="0"/>
              <a:t>Ware </a:t>
            </a:r>
            <a:r>
              <a:rPr lang="en-ZA" dirty="0" err="1"/>
              <a:t>en</a:t>
            </a:r>
            <a:r>
              <a:rPr lang="en-ZA" dirty="0"/>
              <a:t> valse </a:t>
            </a:r>
            <a:r>
              <a:rPr lang="en-ZA" dirty="0" err="1"/>
              <a:t>geestelike</a:t>
            </a:r>
            <a:r>
              <a:rPr lang="en-ZA" dirty="0"/>
              <a:t> </a:t>
            </a:r>
            <a:r>
              <a:rPr lang="en-ZA" dirty="0" err="1"/>
              <a:t>invloed</a:t>
            </a:r>
            <a:r>
              <a:rPr lang="en-ZA" dirty="0"/>
              <a:t> 		- 1 Joh 4:1-4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001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D2C7C-FE7D-49FC-976F-E15D2A92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264" y="274638"/>
            <a:ext cx="863839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Die </a:t>
            </a:r>
            <a:r>
              <a:rPr lang="en-US" b="1" dirty="0" err="1"/>
              <a:t>Heilige</a:t>
            </a:r>
            <a:r>
              <a:rPr lang="en-US" b="1" dirty="0"/>
              <a:t> Gees </a:t>
            </a:r>
            <a:r>
              <a:rPr lang="en-US" b="1" dirty="0" err="1"/>
              <a:t>onderrig</a:t>
            </a:r>
            <a:r>
              <a:rPr lang="en-US" b="1" dirty="0"/>
              <a:t> </a:t>
            </a:r>
            <a:r>
              <a:rPr lang="en-US" b="1" dirty="0" err="1"/>
              <a:t>ons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E1AE3-F622-416F-A593-3FFF39100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518046"/>
            <a:ext cx="10972800" cy="4065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b="1" dirty="0"/>
              <a:t>1 Johannes 2:26-27</a:t>
            </a:r>
          </a:p>
          <a:p>
            <a:pPr marL="0" indent="0" algn="just">
              <a:buNone/>
            </a:pPr>
            <a:r>
              <a:rPr lang="en-ZA" dirty="0"/>
              <a:t>Dit het ek </a:t>
            </a:r>
            <a:r>
              <a:rPr lang="en-ZA" dirty="0" err="1"/>
              <a:t>aan</a:t>
            </a:r>
            <a:r>
              <a:rPr lang="en-ZA" dirty="0"/>
              <a:t> </a:t>
            </a:r>
            <a:r>
              <a:rPr lang="en-ZA" dirty="0" err="1"/>
              <a:t>julle</a:t>
            </a:r>
            <a:r>
              <a:rPr lang="en-ZA" dirty="0"/>
              <a:t> </a:t>
            </a:r>
            <a:r>
              <a:rPr lang="en-ZA" dirty="0" err="1"/>
              <a:t>geskrywe</a:t>
            </a:r>
            <a:r>
              <a:rPr lang="en-ZA" dirty="0"/>
              <a:t> met </a:t>
            </a:r>
            <a:r>
              <a:rPr lang="en-ZA" dirty="0" err="1"/>
              <a:t>betrekking</a:t>
            </a:r>
            <a:r>
              <a:rPr lang="en-ZA" dirty="0"/>
              <a:t> tot die wat </a:t>
            </a:r>
            <a:r>
              <a:rPr lang="en-ZA" dirty="0" err="1"/>
              <a:t>julle</a:t>
            </a:r>
            <a:r>
              <a:rPr lang="en-ZA" dirty="0"/>
              <a:t> </a:t>
            </a:r>
            <a:r>
              <a:rPr lang="en-ZA" dirty="0" err="1"/>
              <a:t>mislei</a:t>
            </a:r>
            <a:r>
              <a:rPr lang="en-ZA" dirty="0"/>
              <a:t>. En die </a:t>
            </a:r>
            <a:r>
              <a:rPr lang="en-ZA" dirty="0" err="1"/>
              <a:t>salwing</a:t>
            </a:r>
            <a:r>
              <a:rPr lang="en-ZA" dirty="0"/>
              <a:t> wat </a:t>
            </a:r>
            <a:r>
              <a:rPr lang="en-ZA" dirty="0" err="1"/>
              <a:t>julle</a:t>
            </a:r>
            <a:r>
              <a:rPr lang="en-ZA" dirty="0"/>
              <a:t> van Hom </a:t>
            </a:r>
            <a:r>
              <a:rPr lang="en-ZA" dirty="0" err="1"/>
              <a:t>ontvang</a:t>
            </a:r>
            <a:r>
              <a:rPr lang="en-ZA" dirty="0"/>
              <a:t> het, </a:t>
            </a:r>
            <a:r>
              <a:rPr lang="en-ZA" dirty="0" err="1"/>
              <a:t>bly</a:t>
            </a:r>
            <a:r>
              <a:rPr lang="en-ZA" dirty="0"/>
              <a:t> in </a:t>
            </a:r>
            <a:r>
              <a:rPr lang="en-ZA" dirty="0" err="1"/>
              <a:t>julle</a:t>
            </a:r>
            <a:r>
              <a:rPr lang="en-ZA" dirty="0"/>
              <a:t>,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julle</a:t>
            </a:r>
            <a:r>
              <a:rPr lang="en-ZA" dirty="0"/>
              <a:t> het </a:t>
            </a:r>
            <a:r>
              <a:rPr lang="en-ZA" dirty="0" err="1"/>
              <a:t>nie</a:t>
            </a:r>
            <a:r>
              <a:rPr lang="en-ZA" dirty="0"/>
              <a:t> </a:t>
            </a:r>
            <a:r>
              <a:rPr lang="en-ZA" dirty="0" err="1"/>
              <a:t>nodig</a:t>
            </a:r>
            <a:r>
              <a:rPr lang="en-ZA" dirty="0"/>
              <a:t> </a:t>
            </a:r>
            <a:r>
              <a:rPr lang="en-ZA" dirty="0" err="1"/>
              <a:t>dat</a:t>
            </a:r>
            <a:r>
              <a:rPr lang="en-ZA" dirty="0"/>
              <a:t> </a:t>
            </a:r>
            <a:r>
              <a:rPr lang="en-ZA" dirty="0" err="1"/>
              <a:t>iemand</a:t>
            </a:r>
            <a:r>
              <a:rPr lang="en-ZA" dirty="0"/>
              <a:t> </a:t>
            </a:r>
            <a:r>
              <a:rPr lang="en-ZA" dirty="0" err="1"/>
              <a:t>julle</a:t>
            </a:r>
            <a:r>
              <a:rPr lang="en-ZA" dirty="0"/>
              <a:t> leer </a:t>
            </a:r>
            <a:r>
              <a:rPr lang="en-ZA" dirty="0" err="1"/>
              <a:t>nie</a:t>
            </a:r>
            <a:r>
              <a:rPr lang="en-ZA" dirty="0"/>
              <a:t>; maar </a:t>
            </a:r>
            <a:r>
              <a:rPr lang="en-ZA" dirty="0" err="1"/>
              <a:t>soos</a:t>
            </a:r>
            <a:r>
              <a:rPr lang="en-ZA" dirty="0"/>
              <a:t> </a:t>
            </a:r>
            <a:r>
              <a:rPr lang="en-ZA" dirty="0" err="1"/>
              <a:t>dieselfde</a:t>
            </a:r>
            <a:r>
              <a:rPr lang="en-ZA" dirty="0"/>
              <a:t> </a:t>
            </a:r>
            <a:r>
              <a:rPr lang="en-ZA" dirty="0" err="1"/>
              <a:t>salwing</a:t>
            </a:r>
            <a:r>
              <a:rPr lang="en-ZA" dirty="0"/>
              <a:t> </a:t>
            </a:r>
            <a:r>
              <a:rPr lang="en-ZA" dirty="0" err="1"/>
              <a:t>julle</a:t>
            </a:r>
            <a:r>
              <a:rPr lang="en-ZA" dirty="0"/>
              <a:t> </a:t>
            </a:r>
            <a:r>
              <a:rPr lang="en-ZA" dirty="0" err="1"/>
              <a:t>aangaande</a:t>
            </a:r>
            <a:r>
              <a:rPr lang="en-ZA" dirty="0"/>
              <a:t> </a:t>
            </a:r>
            <a:r>
              <a:rPr lang="en-ZA" dirty="0" err="1"/>
              <a:t>alles</a:t>
            </a:r>
            <a:r>
              <a:rPr lang="en-ZA" dirty="0"/>
              <a:t> leer, so is </a:t>
            </a:r>
            <a:r>
              <a:rPr lang="en-ZA" dirty="0" err="1"/>
              <a:t>dit</a:t>
            </a:r>
            <a:r>
              <a:rPr lang="en-ZA" dirty="0"/>
              <a:t> </a:t>
            </a:r>
            <a:r>
              <a:rPr lang="en-ZA" dirty="0" err="1"/>
              <a:t>ook</a:t>
            </a:r>
            <a:r>
              <a:rPr lang="en-ZA" dirty="0"/>
              <a:t> </a:t>
            </a:r>
            <a:r>
              <a:rPr lang="en-ZA" dirty="0" err="1"/>
              <a:t>waar</a:t>
            </a:r>
            <a:r>
              <a:rPr lang="en-ZA" dirty="0"/>
              <a:t>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geen</a:t>
            </a:r>
            <a:r>
              <a:rPr lang="en-ZA" dirty="0"/>
              <a:t> </a:t>
            </a:r>
            <a:r>
              <a:rPr lang="en-ZA" dirty="0" err="1"/>
              <a:t>leuen</a:t>
            </a:r>
            <a:r>
              <a:rPr lang="en-ZA" dirty="0"/>
              <a:t> </a:t>
            </a:r>
            <a:r>
              <a:rPr lang="en-ZA" dirty="0" err="1"/>
              <a:t>nie</a:t>
            </a:r>
            <a:r>
              <a:rPr lang="en-ZA" dirty="0"/>
              <a:t>;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soos</a:t>
            </a:r>
            <a:r>
              <a:rPr lang="en-ZA" dirty="0"/>
              <a:t> </a:t>
            </a:r>
            <a:r>
              <a:rPr lang="en-ZA" dirty="0" err="1"/>
              <a:t>dié</a:t>
            </a:r>
            <a:r>
              <a:rPr lang="en-ZA" dirty="0"/>
              <a:t> </a:t>
            </a:r>
            <a:r>
              <a:rPr lang="en-ZA" dirty="0" err="1"/>
              <a:t>julle</a:t>
            </a:r>
            <a:r>
              <a:rPr lang="en-ZA" dirty="0"/>
              <a:t> </a:t>
            </a:r>
            <a:r>
              <a:rPr lang="en-ZA" dirty="0" err="1"/>
              <a:t>geleer</a:t>
            </a:r>
            <a:r>
              <a:rPr lang="en-ZA" dirty="0"/>
              <a:t> het, so </a:t>
            </a:r>
            <a:r>
              <a:rPr lang="en-ZA" dirty="0" err="1"/>
              <a:t>moet</a:t>
            </a:r>
            <a:r>
              <a:rPr lang="en-ZA" dirty="0"/>
              <a:t> </a:t>
            </a:r>
            <a:r>
              <a:rPr lang="en-ZA" dirty="0" err="1"/>
              <a:t>julle</a:t>
            </a:r>
            <a:r>
              <a:rPr lang="en-ZA" dirty="0"/>
              <a:t> in Hom </a:t>
            </a:r>
            <a:r>
              <a:rPr lang="en-ZA" dirty="0" err="1"/>
              <a:t>bly</a:t>
            </a:r>
            <a:r>
              <a:rPr lang="en-ZA" dirty="0"/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5562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A73F5-31FD-76D3-3DC5-C289C14F0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DDBB8-5F5F-47A6-ACF2-369A51E3F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264" y="274638"/>
            <a:ext cx="863839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err="1"/>
              <a:t>Oefen</a:t>
            </a:r>
            <a:r>
              <a:rPr lang="en-US" b="1" dirty="0"/>
              <a:t> die </a:t>
            </a:r>
            <a:r>
              <a:rPr lang="en-US" b="1" dirty="0" err="1"/>
              <a:t>Gawes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4F5B8-91AB-5E08-1000-94931DAEA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2518046"/>
            <a:ext cx="10972800" cy="4065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ZA" b="1" dirty="0"/>
              <a:t>1 Petrus 4:10-11</a:t>
            </a:r>
          </a:p>
          <a:p>
            <a:pPr marL="0" indent="0" algn="just">
              <a:buNone/>
            </a:pPr>
            <a:r>
              <a:rPr lang="en-ZA" dirty="0" err="1"/>
              <a:t>Namate</a:t>
            </a:r>
            <a:r>
              <a:rPr lang="en-ZA" dirty="0"/>
              <a:t> </a:t>
            </a:r>
            <a:r>
              <a:rPr lang="en-ZA" dirty="0" err="1"/>
              <a:t>elkeen</a:t>
            </a:r>
            <a:r>
              <a:rPr lang="en-ZA" dirty="0"/>
              <a:t> ’n </a:t>
            </a:r>
            <a:r>
              <a:rPr lang="en-ZA" dirty="0" err="1"/>
              <a:t>genadegawe</a:t>
            </a:r>
            <a:r>
              <a:rPr lang="en-ZA" dirty="0"/>
              <a:t> </a:t>
            </a:r>
            <a:r>
              <a:rPr lang="en-ZA" dirty="0" err="1"/>
              <a:t>ontvang</a:t>
            </a:r>
            <a:r>
              <a:rPr lang="en-ZA" dirty="0"/>
              <a:t> het, </a:t>
            </a:r>
            <a:r>
              <a:rPr lang="en-ZA" dirty="0" err="1"/>
              <a:t>moet</a:t>
            </a:r>
            <a:r>
              <a:rPr lang="en-ZA" dirty="0"/>
              <a:t> </a:t>
            </a:r>
            <a:r>
              <a:rPr lang="en-ZA" dirty="0" err="1"/>
              <a:t>julle</a:t>
            </a:r>
            <a:r>
              <a:rPr lang="en-ZA" dirty="0"/>
              <a:t> </a:t>
            </a:r>
            <a:r>
              <a:rPr lang="en-ZA" dirty="0" err="1"/>
              <a:t>mekaar</a:t>
            </a:r>
            <a:r>
              <a:rPr lang="en-ZA" dirty="0"/>
              <a:t> </a:t>
            </a:r>
            <a:r>
              <a:rPr lang="en-ZA" dirty="0" err="1"/>
              <a:t>daarmee</a:t>
            </a:r>
            <a:r>
              <a:rPr lang="en-ZA" dirty="0"/>
              <a:t> </a:t>
            </a:r>
            <a:r>
              <a:rPr lang="en-ZA" dirty="0" err="1"/>
              <a:t>dien</a:t>
            </a:r>
            <a:r>
              <a:rPr lang="en-ZA" dirty="0"/>
              <a:t> </a:t>
            </a:r>
            <a:r>
              <a:rPr lang="en-ZA" dirty="0" err="1"/>
              <a:t>soos</a:t>
            </a:r>
            <a:r>
              <a:rPr lang="en-ZA" dirty="0"/>
              <a:t> </a:t>
            </a:r>
            <a:r>
              <a:rPr lang="en-ZA" dirty="0" err="1"/>
              <a:t>goeie</a:t>
            </a:r>
            <a:r>
              <a:rPr lang="en-ZA" dirty="0"/>
              <a:t> </a:t>
            </a:r>
            <a:r>
              <a:rPr lang="en-ZA" dirty="0" err="1"/>
              <a:t>bedienaars</a:t>
            </a:r>
            <a:r>
              <a:rPr lang="en-ZA" dirty="0"/>
              <a:t> van die </a:t>
            </a:r>
            <a:r>
              <a:rPr lang="en-ZA" dirty="0" err="1"/>
              <a:t>veelvuldige</a:t>
            </a:r>
            <a:r>
              <a:rPr lang="en-ZA" dirty="0"/>
              <a:t> </a:t>
            </a:r>
            <a:r>
              <a:rPr lang="en-ZA" dirty="0" err="1"/>
              <a:t>genade</a:t>
            </a:r>
            <a:r>
              <a:rPr lang="en-ZA" dirty="0"/>
              <a:t> van God. As </a:t>
            </a:r>
            <a:r>
              <a:rPr lang="en-ZA" dirty="0" err="1"/>
              <a:t>iemand</a:t>
            </a:r>
            <a:r>
              <a:rPr lang="en-ZA" dirty="0"/>
              <a:t> </a:t>
            </a:r>
            <a:r>
              <a:rPr lang="en-ZA" dirty="0" err="1"/>
              <a:t>spreek</a:t>
            </a:r>
            <a:r>
              <a:rPr lang="en-ZA" dirty="0"/>
              <a:t>, </a:t>
            </a:r>
            <a:r>
              <a:rPr lang="en-ZA" dirty="0" err="1"/>
              <a:t>laat</a:t>
            </a:r>
            <a:r>
              <a:rPr lang="en-ZA" dirty="0"/>
              <a:t> </a:t>
            </a:r>
            <a:r>
              <a:rPr lang="en-ZA" dirty="0" err="1"/>
              <a:t>dit</a:t>
            </a:r>
            <a:r>
              <a:rPr lang="en-ZA" dirty="0"/>
              <a:t> wees </a:t>
            </a:r>
            <a:r>
              <a:rPr lang="en-ZA" dirty="0" err="1"/>
              <a:t>soos</a:t>
            </a:r>
            <a:r>
              <a:rPr lang="en-ZA" dirty="0"/>
              <a:t> </a:t>
            </a:r>
            <a:r>
              <a:rPr lang="en-ZA" dirty="0" err="1"/>
              <a:t>woorde</a:t>
            </a:r>
            <a:r>
              <a:rPr lang="en-ZA" dirty="0"/>
              <a:t> van God; as </a:t>
            </a:r>
            <a:r>
              <a:rPr lang="en-ZA" dirty="0" err="1"/>
              <a:t>iemand</a:t>
            </a:r>
            <a:r>
              <a:rPr lang="en-ZA" dirty="0"/>
              <a:t> </a:t>
            </a:r>
            <a:r>
              <a:rPr lang="en-ZA" dirty="0" err="1"/>
              <a:t>dien</a:t>
            </a:r>
            <a:r>
              <a:rPr lang="en-ZA" dirty="0"/>
              <a:t>, </a:t>
            </a:r>
            <a:r>
              <a:rPr lang="en-ZA" dirty="0" err="1"/>
              <a:t>laat</a:t>
            </a:r>
            <a:r>
              <a:rPr lang="en-ZA" dirty="0"/>
              <a:t> </a:t>
            </a:r>
            <a:r>
              <a:rPr lang="en-ZA" dirty="0" err="1"/>
              <a:t>dit</a:t>
            </a:r>
            <a:r>
              <a:rPr lang="en-ZA" dirty="0"/>
              <a:t> wees </a:t>
            </a:r>
            <a:r>
              <a:rPr lang="en-ZA" dirty="0" err="1"/>
              <a:t>soos</a:t>
            </a:r>
            <a:r>
              <a:rPr lang="en-ZA" dirty="0"/>
              <a:t> </a:t>
            </a:r>
            <a:r>
              <a:rPr lang="en-ZA" dirty="0" err="1"/>
              <a:t>uit</a:t>
            </a:r>
            <a:r>
              <a:rPr lang="en-ZA" dirty="0"/>
              <a:t> die </a:t>
            </a:r>
            <a:r>
              <a:rPr lang="en-ZA" dirty="0" err="1"/>
              <a:t>krag</a:t>
            </a:r>
            <a:r>
              <a:rPr lang="en-ZA" dirty="0"/>
              <a:t> wat God </a:t>
            </a:r>
            <a:r>
              <a:rPr lang="en-ZA" dirty="0" err="1"/>
              <a:t>verleen</a:t>
            </a:r>
            <a:r>
              <a:rPr lang="en-ZA" dirty="0"/>
              <a:t>, </a:t>
            </a:r>
            <a:r>
              <a:rPr lang="en-ZA" dirty="0" err="1"/>
              <a:t>sodat</a:t>
            </a:r>
            <a:r>
              <a:rPr lang="en-ZA" dirty="0"/>
              <a:t> God in </a:t>
            </a:r>
            <a:r>
              <a:rPr lang="en-ZA" dirty="0" err="1"/>
              <a:t>alles</a:t>
            </a:r>
            <a:r>
              <a:rPr lang="en-ZA" dirty="0"/>
              <a:t> </a:t>
            </a:r>
            <a:r>
              <a:rPr lang="en-ZA" dirty="0" err="1"/>
              <a:t>verheerlik</a:t>
            </a:r>
            <a:r>
              <a:rPr lang="en-ZA" dirty="0"/>
              <a:t> </a:t>
            </a:r>
            <a:r>
              <a:rPr lang="en-ZA" dirty="0" err="1"/>
              <a:t>kan</a:t>
            </a:r>
            <a:r>
              <a:rPr lang="en-ZA" dirty="0"/>
              <a:t> word </a:t>
            </a:r>
            <a:r>
              <a:rPr lang="en-ZA" dirty="0" err="1"/>
              <a:t>deur</a:t>
            </a:r>
            <a:r>
              <a:rPr lang="en-ZA" dirty="0"/>
              <a:t> Jesus Christus, </a:t>
            </a:r>
            <a:r>
              <a:rPr lang="en-ZA" dirty="0" err="1"/>
              <a:t>aan</a:t>
            </a:r>
            <a:r>
              <a:rPr lang="en-ZA" dirty="0"/>
              <a:t> </a:t>
            </a:r>
            <a:r>
              <a:rPr lang="en-ZA" dirty="0" err="1"/>
              <a:t>wie</a:t>
            </a:r>
            <a:r>
              <a:rPr lang="en-ZA" dirty="0"/>
              <a:t> die </a:t>
            </a:r>
            <a:r>
              <a:rPr lang="en-ZA" dirty="0" err="1"/>
              <a:t>heerlikheid</a:t>
            </a:r>
            <a:r>
              <a:rPr lang="en-ZA" dirty="0"/>
              <a:t> </a:t>
            </a:r>
            <a:r>
              <a:rPr lang="en-ZA" dirty="0" err="1"/>
              <a:t>en</a:t>
            </a:r>
            <a:r>
              <a:rPr lang="en-ZA" dirty="0"/>
              <a:t> </a:t>
            </a:r>
            <a:r>
              <a:rPr lang="en-ZA" dirty="0" err="1"/>
              <a:t>krag</a:t>
            </a:r>
            <a:r>
              <a:rPr lang="en-ZA" dirty="0"/>
              <a:t> </a:t>
            </a:r>
            <a:r>
              <a:rPr lang="en-ZA" dirty="0" err="1"/>
              <a:t>toekom</a:t>
            </a:r>
            <a:r>
              <a:rPr lang="en-ZA" dirty="0"/>
              <a:t> tot in alle </a:t>
            </a:r>
            <a:r>
              <a:rPr lang="en-ZA" dirty="0" err="1"/>
              <a:t>ewigheid</a:t>
            </a:r>
            <a:r>
              <a:rPr lang="en-ZA" dirty="0"/>
              <a:t>. Amen.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9983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4598</TotalTime>
  <Words>1273</Words>
  <Application>Microsoft Macintosh PowerPoint</Application>
  <DocSecurity>0</DocSecurity>
  <PresentationFormat>Widescreen</PresentationFormat>
  <Paragraphs>71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Rounded MT Bold</vt:lpstr>
      <vt:lpstr>Calibri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Verskeidenheid van Gawes</vt:lpstr>
      <vt:lpstr>Dinge van die Heilige Gees</vt:lpstr>
      <vt:lpstr>Gawes van die Heilige Gees</vt:lpstr>
      <vt:lpstr>Gawes van die Heilige Gees</vt:lpstr>
      <vt:lpstr>Gawes van die Heilige Gees</vt:lpstr>
      <vt:lpstr>Gawes van die Heilige Gees</vt:lpstr>
      <vt:lpstr>Woord van kennis</vt:lpstr>
      <vt:lpstr>Woord van kennis</vt:lpstr>
      <vt:lpstr>Woord van kennis</vt:lpstr>
      <vt:lpstr>Woord van wysheid</vt:lpstr>
      <vt:lpstr>Woord van wysheid</vt:lpstr>
      <vt:lpstr>Woord van wysheid</vt:lpstr>
      <vt:lpstr>Woord van wysheid</vt:lpstr>
      <vt:lpstr>Onderskeiding van geeste</vt:lpstr>
      <vt:lpstr>Klassifisering van geeste</vt:lpstr>
      <vt:lpstr>Wat ons kan onderskei:</vt:lpstr>
      <vt:lpstr>Die Heilige Gees onderrig ons</vt:lpstr>
      <vt:lpstr>Oefen die Gawes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Wally de Bruyn</cp:lastModifiedBy>
  <cp:revision>28</cp:revision>
  <dcterms:created xsi:type="dcterms:W3CDTF">2026-08-08T08:19:55Z</dcterms:created>
  <dcterms:modified xsi:type="dcterms:W3CDTF">2026-08-19T06:46:13Z</dcterms:modified>
</cp:coreProperties>
</file>